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2.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3.xml" ContentType="application/vnd.openxmlformats-officedocument.themeOverr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4.xml" ContentType="application/vnd.openxmlformats-officedocument.themeOverr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5.xml" ContentType="application/vnd.openxmlformats-officedocument.themeOverrid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6.xml" ContentType="application/vnd.openxmlformats-officedocument.themeOverr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7.xml" ContentType="application/vnd.openxmlformats-officedocument.themeOverride+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Override8.xml" ContentType="application/vnd.openxmlformats-officedocument.themeOverride+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heme/themeOverride9.xml" ContentType="application/vnd.openxmlformats-officedocument.themeOverride+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10.xml" ContentType="application/vnd.openxmlformats-officedocument.themeOverride+xml"/>
  <Override PartName="/ppt/notesSlides/notesSlide14.xml" ContentType="application/vnd.openxmlformats-officedocument.presentationml.notesSlide+xml"/>
  <Override PartName="/ppt/theme/themeOverride11.xml" ContentType="application/vnd.openxmlformats-officedocument.themeOverride+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heme/themeOverride12.xml" ContentType="application/vnd.openxmlformats-officedocument.themeOverride+xml"/>
  <Override PartName="/ppt/notesSlides/notesSlide16.xml" ContentType="application/vnd.openxmlformats-officedocument.presentationml.notesSlide+xml"/>
  <Override PartName="/ppt/theme/themeOverride13.xml" ContentType="application/vnd.openxmlformats-officedocument.themeOverride+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heme/themeOverride14.xml" ContentType="application/vnd.openxmlformats-officedocument.themeOverride+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heme/themeOverride15.xml" ContentType="application/vnd.openxmlformats-officedocument.themeOverride+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heme/themeOverride16.xml" ContentType="application/vnd.openxmlformats-officedocument.themeOverride+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heme/themeOverride17.xml" ContentType="application/vnd.openxmlformats-officedocument.themeOverride+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heme/themeOverride18.xml" ContentType="application/vnd.openxmlformats-officedocument.themeOverride+xml"/>
  <Override PartName="/ppt/notesSlides/notesSlide22.xml" ContentType="application/vnd.openxmlformats-officedocument.presentationml.notesSlide+xml"/>
  <Override PartName="/ppt/theme/themeOverride19.xml" ContentType="application/vnd.openxmlformats-officedocument.themeOverride+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heme/themeOverride20.xml" ContentType="application/vnd.openxmlformats-officedocument.themeOverride+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672" r:id="rId2"/>
  </p:sldMasterIdLst>
  <p:notesMasterIdLst>
    <p:notesMasterId r:id="rId35"/>
  </p:notesMasterIdLst>
  <p:sldIdLst>
    <p:sldId id="256" r:id="rId3"/>
    <p:sldId id="265" r:id="rId4"/>
    <p:sldId id="293" r:id="rId5"/>
    <p:sldId id="296" r:id="rId6"/>
    <p:sldId id="295" r:id="rId7"/>
    <p:sldId id="297" r:id="rId8"/>
    <p:sldId id="294" r:id="rId9"/>
    <p:sldId id="269" r:id="rId10"/>
    <p:sldId id="298" r:id="rId11"/>
    <p:sldId id="299" r:id="rId12"/>
    <p:sldId id="300" r:id="rId13"/>
    <p:sldId id="301" r:id="rId14"/>
    <p:sldId id="302" r:id="rId15"/>
    <p:sldId id="303" r:id="rId16"/>
    <p:sldId id="304" r:id="rId17"/>
    <p:sldId id="305" r:id="rId18"/>
    <p:sldId id="306" r:id="rId19"/>
    <p:sldId id="307" r:id="rId20"/>
    <p:sldId id="310" r:id="rId21"/>
    <p:sldId id="308" r:id="rId22"/>
    <p:sldId id="311" r:id="rId23"/>
    <p:sldId id="312" r:id="rId24"/>
    <p:sldId id="314" r:id="rId25"/>
    <p:sldId id="271" r:id="rId26"/>
    <p:sldId id="313" r:id="rId27"/>
    <p:sldId id="309" r:id="rId28"/>
    <p:sldId id="272" r:id="rId29"/>
    <p:sldId id="273" r:id="rId30"/>
    <p:sldId id="292" r:id="rId31"/>
    <p:sldId id="276" r:id="rId32"/>
    <p:sldId id="277" r:id="rId33"/>
    <p:sldId id="260" r:id="rId34"/>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a:srgbClr val="FF9900"/>
    <a:srgbClr val="663300"/>
    <a:srgbClr val="894400"/>
    <a:srgbClr val="A45100"/>
    <a:srgbClr val="B75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2D8B0-DE05-4CEC-906E-16743890C20C}" v="1181" dt="2019-04-20T21:33:32.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790" autoAdjust="0"/>
  </p:normalViewPr>
  <p:slideViewPr>
    <p:cSldViewPr>
      <p:cViewPr varScale="1">
        <p:scale>
          <a:sx n="111" d="100"/>
          <a:sy n="111" d="100"/>
        </p:scale>
        <p:origin x="120" y="19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McCallum" userId="4650dd4dc768d656" providerId="LiveId" clId="{3112D8B0-DE05-4CEC-906E-16743890C20C}"/>
    <pc:docChg chg="undo custSel addSld modSld sldOrd">
      <pc:chgData name="Keith McCallum" userId="4650dd4dc768d656" providerId="LiveId" clId="{3112D8B0-DE05-4CEC-906E-16743890C20C}" dt="2019-04-20T21:33:38.118" v="5064" actId="6549"/>
      <pc:docMkLst>
        <pc:docMk/>
      </pc:docMkLst>
      <pc:sldChg chg="modSp ord modAnim modNotesTx">
        <pc:chgData name="Keith McCallum" userId="4650dd4dc768d656" providerId="LiveId" clId="{3112D8B0-DE05-4CEC-906E-16743890C20C}" dt="2019-04-20T21:29:56.976" v="5052" actId="5793"/>
        <pc:sldMkLst>
          <pc:docMk/>
          <pc:sldMk cId="3411545173" sldId="271"/>
        </pc:sldMkLst>
        <pc:spChg chg="mod">
          <ac:chgData name="Keith McCallum" userId="4650dd4dc768d656" providerId="LiveId" clId="{3112D8B0-DE05-4CEC-906E-16743890C20C}" dt="2019-04-20T21:27:06.186" v="4900" actId="20577"/>
          <ac:spMkLst>
            <pc:docMk/>
            <pc:sldMk cId="3411545173" sldId="271"/>
            <ac:spMk id="2" creationId="{00000000-0000-0000-0000-000000000000}"/>
          </ac:spMkLst>
        </pc:spChg>
        <pc:spChg chg="mod">
          <ac:chgData name="Keith McCallum" userId="4650dd4dc768d656" providerId="LiveId" clId="{3112D8B0-DE05-4CEC-906E-16743890C20C}" dt="2019-04-20T21:29:56.976" v="5052" actId="5793"/>
          <ac:spMkLst>
            <pc:docMk/>
            <pc:sldMk cId="3411545173" sldId="271"/>
            <ac:spMk id="6" creationId="{841D31CD-8AAD-4CB8-8D7A-331937B1E3D1}"/>
          </ac:spMkLst>
        </pc:spChg>
      </pc:sldChg>
      <pc:sldChg chg="modAnim modNotesTx">
        <pc:chgData name="Keith McCallum" userId="4650dd4dc768d656" providerId="LiveId" clId="{3112D8B0-DE05-4CEC-906E-16743890C20C}" dt="2019-04-20T21:31:25.481" v="5056"/>
        <pc:sldMkLst>
          <pc:docMk/>
          <pc:sldMk cId="3375257979" sldId="297"/>
        </pc:sldMkLst>
      </pc:sldChg>
      <pc:sldChg chg="modSp">
        <pc:chgData name="Keith McCallum" userId="4650dd4dc768d656" providerId="LiveId" clId="{3112D8B0-DE05-4CEC-906E-16743890C20C}" dt="2019-04-20T19:07:25.681" v="1" actId="20577"/>
        <pc:sldMkLst>
          <pc:docMk/>
          <pc:sldMk cId="1894667362" sldId="300"/>
        </pc:sldMkLst>
        <pc:graphicFrameChg chg="mod">
          <ac:chgData name="Keith McCallum" userId="4650dd4dc768d656" providerId="LiveId" clId="{3112D8B0-DE05-4CEC-906E-16743890C20C}" dt="2019-04-20T19:07:25.681" v="1" actId="20577"/>
          <ac:graphicFrameMkLst>
            <pc:docMk/>
            <pc:sldMk cId="1894667362" sldId="300"/>
            <ac:graphicFrameMk id="3" creationId="{343CD037-6BAC-4E57-B151-617E5BB6CEBE}"/>
          </ac:graphicFrameMkLst>
        </pc:graphicFrameChg>
      </pc:sldChg>
      <pc:sldChg chg="addSp delSp modSp add modAnim modNotesTx">
        <pc:chgData name="Keith McCallum" userId="4650dd4dc768d656" providerId="LiveId" clId="{3112D8B0-DE05-4CEC-906E-16743890C20C}" dt="2019-04-20T21:32:04.666" v="5058"/>
        <pc:sldMkLst>
          <pc:docMk/>
          <pc:sldMk cId="1085329972" sldId="301"/>
        </pc:sldMkLst>
        <pc:spChg chg="mod">
          <ac:chgData name="Keith McCallum" userId="4650dd4dc768d656" providerId="LiveId" clId="{3112D8B0-DE05-4CEC-906E-16743890C20C}" dt="2019-04-20T19:21:02.833" v="552" actId="6549"/>
          <ac:spMkLst>
            <pc:docMk/>
            <pc:sldMk cId="1085329972" sldId="301"/>
            <ac:spMk id="14" creationId="{C2367556-E8B4-4970-87CF-5778DC008630}"/>
          </ac:spMkLst>
        </pc:spChg>
        <pc:graphicFrameChg chg="del">
          <ac:chgData name="Keith McCallum" userId="4650dd4dc768d656" providerId="LiveId" clId="{3112D8B0-DE05-4CEC-906E-16743890C20C}" dt="2019-04-20T19:08:03.637" v="3" actId="478"/>
          <ac:graphicFrameMkLst>
            <pc:docMk/>
            <pc:sldMk cId="1085329972" sldId="301"/>
            <ac:graphicFrameMk id="3" creationId="{343CD037-6BAC-4E57-B151-617E5BB6CEBE}"/>
          </ac:graphicFrameMkLst>
        </pc:graphicFrameChg>
        <pc:graphicFrameChg chg="add mod">
          <ac:chgData name="Keith McCallum" userId="4650dd4dc768d656" providerId="LiveId" clId="{3112D8B0-DE05-4CEC-906E-16743890C20C}" dt="2019-04-20T19:13:16.468" v="179" actId="12269"/>
          <ac:graphicFrameMkLst>
            <pc:docMk/>
            <pc:sldMk cId="1085329972" sldId="301"/>
            <ac:graphicFrameMk id="4" creationId="{AEDF29F7-B975-4E55-A31E-361964B0B2C3}"/>
          </ac:graphicFrameMkLst>
        </pc:graphicFrameChg>
      </pc:sldChg>
      <pc:sldChg chg="addSp delSp modSp add modAnim modNotesTx">
        <pc:chgData name="Keith McCallum" userId="4650dd4dc768d656" providerId="LiveId" clId="{3112D8B0-DE05-4CEC-906E-16743890C20C}" dt="2019-04-20T19:26:58.950" v="844"/>
        <pc:sldMkLst>
          <pc:docMk/>
          <pc:sldMk cId="4226707479" sldId="302"/>
        </pc:sldMkLst>
        <pc:spChg chg="add del mod">
          <ac:chgData name="Keith McCallum" userId="4650dd4dc768d656" providerId="LiveId" clId="{3112D8B0-DE05-4CEC-906E-16743890C20C}" dt="2019-04-20T19:25:13.645" v="781" actId="12084"/>
          <ac:spMkLst>
            <pc:docMk/>
            <pc:sldMk cId="4226707479" sldId="302"/>
            <ac:spMk id="3" creationId="{FE777CA9-1AC0-43EE-8567-9E6F6E2145EC}"/>
          </ac:spMkLst>
        </pc:spChg>
        <pc:spChg chg="mod">
          <ac:chgData name="Keith McCallum" userId="4650dd4dc768d656" providerId="LiveId" clId="{3112D8B0-DE05-4CEC-906E-16743890C20C}" dt="2019-04-20T19:25:36.048" v="786" actId="14100"/>
          <ac:spMkLst>
            <pc:docMk/>
            <pc:sldMk cId="4226707479" sldId="302"/>
            <ac:spMk id="14" creationId="{C2367556-E8B4-4970-87CF-5778DC008630}"/>
          </ac:spMkLst>
        </pc:spChg>
        <pc:graphicFrameChg chg="del">
          <ac:chgData name="Keith McCallum" userId="4650dd4dc768d656" providerId="LiveId" clId="{3112D8B0-DE05-4CEC-906E-16743890C20C}" dt="2019-04-20T19:23:36.952" v="717" actId="478"/>
          <ac:graphicFrameMkLst>
            <pc:docMk/>
            <pc:sldMk cId="4226707479" sldId="302"/>
            <ac:graphicFrameMk id="4" creationId="{AEDF29F7-B975-4E55-A31E-361964B0B2C3}"/>
          </ac:graphicFrameMkLst>
        </pc:graphicFrameChg>
        <pc:graphicFrameChg chg="add mod">
          <ac:chgData name="Keith McCallum" userId="4650dd4dc768d656" providerId="LiveId" clId="{3112D8B0-DE05-4CEC-906E-16743890C20C}" dt="2019-04-20T19:26:05.031" v="795" actId="115"/>
          <ac:graphicFrameMkLst>
            <pc:docMk/>
            <pc:sldMk cId="4226707479" sldId="302"/>
            <ac:graphicFrameMk id="5" creationId="{A9C1ED7D-3AF0-4B59-A707-CB8D40B8A565}"/>
          </ac:graphicFrameMkLst>
        </pc:graphicFrameChg>
      </pc:sldChg>
      <pc:sldChg chg="modSp add modAnim modNotesTx">
        <pc:chgData name="Keith McCallum" userId="4650dd4dc768d656" providerId="LiveId" clId="{3112D8B0-DE05-4CEC-906E-16743890C20C}" dt="2019-04-20T19:37:29.955" v="1233" actId="14100"/>
        <pc:sldMkLst>
          <pc:docMk/>
          <pc:sldMk cId="335538769" sldId="303"/>
        </pc:sldMkLst>
        <pc:spChg chg="mod">
          <ac:chgData name="Keith McCallum" userId="4650dd4dc768d656" providerId="LiveId" clId="{3112D8B0-DE05-4CEC-906E-16743890C20C}" dt="2019-04-20T19:37:21.684" v="1231" actId="1076"/>
          <ac:spMkLst>
            <pc:docMk/>
            <pc:sldMk cId="335538769" sldId="303"/>
            <ac:spMk id="14" creationId="{C2367556-E8B4-4970-87CF-5778DC008630}"/>
          </ac:spMkLst>
        </pc:spChg>
        <pc:graphicFrameChg chg="mod">
          <ac:chgData name="Keith McCallum" userId="4650dd4dc768d656" providerId="LiveId" clId="{3112D8B0-DE05-4CEC-906E-16743890C20C}" dt="2019-04-20T19:37:29.955" v="1233" actId="14100"/>
          <ac:graphicFrameMkLst>
            <pc:docMk/>
            <pc:sldMk cId="335538769" sldId="303"/>
            <ac:graphicFrameMk id="5" creationId="{A9C1ED7D-3AF0-4B59-A707-CB8D40B8A565}"/>
          </ac:graphicFrameMkLst>
        </pc:graphicFrameChg>
      </pc:sldChg>
      <pc:sldChg chg="addSp delSp modSp add modAnim modNotesTx">
        <pc:chgData name="Keith McCallum" userId="4650dd4dc768d656" providerId="LiveId" clId="{3112D8B0-DE05-4CEC-906E-16743890C20C}" dt="2019-04-20T21:32:23.076" v="5060" actId="115"/>
        <pc:sldMkLst>
          <pc:docMk/>
          <pc:sldMk cId="2843196897" sldId="304"/>
        </pc:sldMkLst>
        <pc:graphicFrameChg chg="add mod">
          <ac:chgData name="Keith McCallum" userId="4650dd4dc768d656" providerId="LiveId" clId="{3112D8B0-DE05-4CEC-906E-16743890C20C}" dt="2019-04-20T21:32:23.076" v="5060" actId="115"/>
          <ac:graphicFrameMkLst>
            <pc:docMk/>
            <pc:sldMk cId="2843196897" sldId="304"/>
            <ac:graphicFrameMk id="3" creationId="{82659C41-88C9-453B-B0EA-7ACB046EFEC6}"/>
          </ac:graphicFrameMkLst>
        </pc:graphicFrameChg>
        <pc:graphicFrameChg chg="del">
          <ac:chgData name="Keith McCallum" userId="4650dd4dc768d656" providerId="LiveId" clId="{3112D8B0-DE05-4CEC-906E-16743890C20C}" dt="2019-04-20T19:38:10.394" v="1235" actId="478"/>
          <ac:graphicFrameMkLst>
            <pc:docMk/>
            <pc:sldMk cId="2843196897" sldId="304"/>
            <ac:graphicFrameMk id="5" creationId="{A9C1ED7D-3AF0-4B59-A707-CB8D40B8A565}"/>
          </ac:graphicFrameMkLst>
        </pc:graphicFrameChg>
      </pc:sldChg>
      <pc:sldChg chg="addSp delSp modSp add modAnim modNotesTx">
        <pc:chgData name="Keith McCallum" userId="4650dd4dc768d656" providerId="LiveId" clId="{3112D8B0-DE05-4CEC-906E-16743890C20C}" dt="2019-04-20T19:54:56.976" v="1950" actId="113"/>
        <pc:sldMkLst>
          <pc:docMk/>
          <pc:sldMk cId="1333964573" sldId="305"/>
        </pc:sldMkLst>
        <pc:spChg chg="add mod">
          <ac:chgData name="Keith McCallum" userId="4650dd4dc768d656" providerId="LiveId" clId="{3112D8B0-DE05-4CEC-906E-16743890C20C}" dt="2019-04-20T19:51:21.997" v="1732" actId="403"/>
          <ac:spMkLst>
            <pc:docMk/>
            <pc:sldMk cId="1333964573" sldId="305"/>
            <ac:spMk id="4" creationId="{3A499AE9-9DD3-4337-91FF-E1EEDF5431C2}"/>
          </ac:spMkLst>
        </pc:spChg>
        <pc:graphicFrameChg chg="del">
          <ac:chgData name="Keith McCallum" userId="4650dd4dc768d656" providerId="LiveId" clId="{3112D8B0-DE05-4CEC-906E-16743890C20C}" dt="2019-04-20T19:47:26.586" v="1688" actId="478"/>
          <ac:graphicFrameMkLst>
            <pc:docMk/>
            <pc:sldMk cId="1333964573" sldId="305"/>
            <ac:graphicFrameMk id="3" creationId="{82659C41-88C9-453B-B0EA-7ACB046EFEC6}"/>
          </ac:graphicFrameMkLst>
        </pc:graphicFrameChg>
        <pc:picChg chg="add mod ord modCrop">
          <ac:chgData name="Keith McCallum" userId="4650dd4dc768d656" providerId="LiveId" clId="{3112D8B0-DE05-4CEC-906E-16743890C20C}" dt="2019-04-20T19:49:22.593" v="1698" actId="171"/>
          <ac:picMkLst>
            <pc:docMk/>
            <pc:sldMk cId="1333964573" sldId="305"/>
            <ac:picMk id="5" creationId="{09F377C9-D537-4C5D-8A5F-EB32C41FEFF2}"/>
          </ac:picMkLst>
        </pc:picChg>
      </pc:sldChg>
      <pc:sldChg chg="addSp delSp modSp add delAnim modAnim modNotesTx">
        <pc:chgData name="Keith McCallum" userId="4650dd4dc768d656" providerId="LiveId" clId="{3112D8B0-DE05-4CEC-906E-16743890C20C}" dt="2019-04-20T21:32:52.518" v="5061" actId="478"/>
        <pc:sldMkLst>
          <pc:docMk/>
          <pc:sldMk cId="2150878270" sldId="306"/>
        </pc:sldMkLst>
        <pc:spChg chg="del">
          <ac:chgData name="Keith McCallum" userId="4650dd4dc768d656" providerId="LiveId" clId="{3112D8B0-DE05-4CEC-906E-16743890C20C}" dt="2019-04-20T19:55:25.062" v="1952" actId="478"/>
          <ac:spMkLst>
            <pc:docMk/>
            <pc:sldMk cId="2150878270" sldId="306"/>
            <ac:spMk id="4" creationId="{3A499AE9-9DD3-4337-91FF-E1EEDF5431C2}"/>
          </ac:spMkLst>
        </pc:spChg>
        <pc:spChg chg="add del mod">
          <ac:chgData name="Keith McCallum" userId="4650dd4dc768d656" providerId="LiveId" clId="{3112D8B0-DE05-4CEC-906E-16743890C20C}" dt="2019-04-20T21:32:52.518" v="5061" actId="478"/>
          <ac:spMkLst>
            <pc:docMk/>
            <pc:sldMk cId="2150878270" sldId="306"/>
            <ac:spMk id="6" creationId="{533725F2-1B9E-4125-A36F-814D50D09E31}"/>
          </ac:spMkLst>
        </pc:spChg>
        <pc:spChg chg="mod">
          <ac:chgData name="Keith McCallum" userId="4650dd4dc768d656" providerId="LiveId" clId="{3112D8B0-DE05-4CEC-906E-16743890C20C}" dt="2019-04-20T19:56:37.715" v="1974" actId="114"/>
          <ac:spMkLst>
            <pc:docMk/>
            <pc:sldMk cId="2150878270" sldId="306"/>
            <ac:spMk id="14" creationId="{C2367556-E8B4-4970-87CF-5778DC008630}"/>
          </ac:spMkLst>
        </pc:spChg>
        <pc:graphicFrameChg chg="add mod">
          <ac:chgData name="Keith McCallum" userId="4650dd4dc768d656" providerId="LiveId" clId="{3112D8B0-DE05-4CEC-906E-16743890C20C}" dt="2019-04-20T20:05:06.101" v="2314" actId="20577"/>
          <ac:graphicFrameMkLst>
            <pc:docMk/>
            <pc:sldMk cId="2150878270" sldId="306"/>
            <ac:graphicFrameMk id="3" creationId="{355285EA-0466-4D67-BA20-AD9C40FF8C34}"/>
          </ac:graphicFrameMkLst>
        </pc:graphicFrameChg>
        <pc:picChg chg="del">
          <ac:chgData name="Keith McCallum" userId="4650dd4dc768d656" providerId="LiveId" clId="{3112D8B0-DE05-4CEC-906E-16743890C20C}" dt="2019-04-20T19:55:25.062" v="1952" actId="478"/>
          <ac:picMkLst>
            <pc:docMk/>
            <pc:sldMk cId="2150878270" sldId="306"/>
            <ac:picMk id="5" creationId="{09F377C9-D537-4C5D-8A5F-EB32C41FEFF2}"/>
          </ac:picMkLst>
        </pc:picChg>
      </pc:sldChg>
      <pc:sldChg chg="delSp add modAnim modNotesTx">
        <pc:chgData name="Keith McCallum" userId="4650dd4dc768d656" providerId="LiveId" clId="{3112D8B0-DE05-4CEC-906E-16743890C20C}" dt="2019-04-20T20:18:18.841" v="3059" actId="113"/>
        <pc:sldMkLst>
          <pc:docMk/>
          <pc:sldMk cId="953622643" sldId="307"/>
        </pc:sldMkLst>
        <pc:graphicFrameChg chg="del">
          <ac:chgData name="Keith McCallum" userId="4650dd4dc768d656" providerId="LiveId" clId="{3112D8B0-DE05-4CEC-906E-16743890C20C}" dt="2019-04-20T20:10:31.246" v="2574" actId="478"/>
          <ac:graphicFrameMkLst>
            <pc:docMk/>
            <pc:sldMk cId="953622643" sldId="307"/>
            <ac:graphicFrameMk id="3" creationId="{355285EA-0466-4D67-BA20-AD9C40FF8C34}"/>
          </ac:graphicFrameMkLst>
        </pc:graphicFrameChg>
      </pc:sldChg>
      <pc:sldChg chg="addSp delSp modSp add delAnim modAnim modNotesTx">
        <pc:chgData name="Keith McCallum" userId="4650dd4dc768d656" providerId="LiveId" clId="{3112D8B0-DE05-4CEC-906E-16743890C20C}" dt="2019-04-20T21:02:08.456" v="4191" actId="113"/>
        <pc:sldMkLst>
          <pc:docMk/>
          <pc:sldMk cId="496388664" sldId="308"/>
        </pc:sldMkLst>
        <pc:spChg chg="del">
          <ac:chgData name="Keith McCallum" userId="4650dd4dc768d656" providerId="LiveId" clId="{3112D8B0-DE05-4CEC-906E-16743890C20C}" dt="2019-04-20T20:18:36.708" v="3061" actId="478"/>
          <ac:spMkLst>
            <pc:docMk/>
            <pc:sldMk cId="496388664" sldId="308"/>
            <ac:spMk id="6" creationId="{533725F2-1B9E-4125-A36F-814D50D09E31}"/>
          </ac:spMkLst>
        </pc:spChg>
        <pc:spChg chg="mod">
          <ac:chgData name="Keith McCallum" userId="4650dd4dc768d656" providerId="LiveId" clId="{3112D8B0-DE05-4CEC-906E-16743890C20C}" dt="2019-04-20T20:29:39.899" v="3317" actId="20577"/>
          <ac:spMkLst>
            <pc:docMk/>
            <pc:sldMk cId="496388664" sldId="308"/>
            <ac:spMk id="14" creationId="{C2367556-E8B4-4970-87CF-5778DC008630}"/>
          </ac:spMkLst>
        </pc:spChg>
        <pc:graphicFrameChg chg="add del mod">
          <ac:chgData name="Keith McCallum" userId="4650dd4dc768d656" providerId="LiveId" clId="{3112D8B0-DE05-4CEC-906E-16743890C20C}" dt="2019-04-20T20:29:17.676" v="3299" actId="478"/>
          <ac:graphicFrameMkLst>
            <pc:docMk/>
            <pc:sldMk cId="496388664" sldId="308"/>
            <ac:graphicFrameMk id="4" creationId="{7BF7C5C8-DDD6-423B-96F8-1C14D7937023}"/>
          </ac:graphicFrameMkLst>
        </pc:graphicFrameChg>
        <pc:graphicFrameChg chg="add mod">
          <ac:chgData name="Keith McCallum" userId="4650dd4dc768d656" providerId="LiveId" clId="{3112D8B0-DE05-4CEC-906E-16743890C20C}" dt="2019-04-20T20:38:41.170" v="3561"/>
          <ac:graphicFrameMkLst>
            <pc:docMk/>
            <pc:sldMk cId="496388664" sldId="308"/>
            <ac:graphicFrameMk id="8" creationId="{D12CD3E6-7123-450C-AFE9-A76337166909}"/>
          </ac:graphicFrameMkLst>
        </pc:graphicFrameChg>
        <pc:graphicFrameChg chg="add mod">
          <ac:chgData name="Keith McCallum" userId="4650dd4dc768d656" providerId="LiveId" clId="{3112D8B0-DE05-4CEC-906E-16743890C20C}" dt="2019-04-20T20:59:55.788" v="4110" actId="20577"/>
          <ac:graphicFrameMkLst>
            <pc:docMk/>
            <pc:sldMk cId="496388664" sldId="308"/>
            <ac:graphicFrameMk id="11" creationId="{2EF43432-CD0B-47AB-9379-03A8C33236CF}"/>
          </ac:graphicFrameMkLst>
        </pc:graphicFrameChg>
        <pc:picChg chg="add del mod">
          <ac:chgData name="Keith McCallum" userId="4650dd4dc768d656" providerId="LiveId" clId="{3112D8B0-DE05-4CEC-906E-16743890C20C}" dt="2019-04-20T20:20:28.708" v="3067"/>
          <ac:picMkLst>
            <pc:docMk/>
            <pc:sldMk cId="496388664" sldId="308"/>
            <ac:picMk id="3" creationId="{5EF1A115-03E1-4A67-B124-12A261AA37E7}"/>
          </ac:picMkLst>
        </pc:picChg>
        <pc:picChg chg="add del mod">
          <ac:chgData name="Keith McCallum" userId="4650dd4dc768d656" providerId="LiveId" clId="{3112D8B0-DE05-4CEC-906E-16743890C20C}" dt="2019-04-20T20:36:27.398" v="3512"/>
          <ac:picMkLst>
            <pc:docMk/>
            <pc:sldMk cId="496388664" sldId="308"/>
            <ac:picMk id="5" creationId="{A12E5F7D-3CB7-4A74-A53E-732A05C061E2}"/>
          </ac:picMkLst>
        </pc:picChg>
        <pc:picChg chg="add del mod">
          <ac:chgData name="Keith McCallum" userId="4650dd4dc768d656" providerId="LiveId" clId="{3112D8B0-DE05-4CEC-906E-16743890C20C}" dt="2019-04-20T20:36:57.343" v="3515"/>
          <ac:picMkLst>
            <pc:docMk/>
            <pc:sldMk cId="496388664" sldId="308"/>
            <ac:picMk id="7" creationId="{8792D94F-F4B5-45CF-9D2C-14B2F15D1135}"/>
          </ac:picMkLst>
        </pc:picChg>
        <pc:picChg chg="add mod">
          <ac:chgData name="Keith McCallum" userId="4650dd4dc768d656" providerId="LiveId" clId="{3112D8B0-DE05-4CEC-906E-16743890C20C}" dt="2019-04-20T20:38:46.020" v="3562" actId="1076"/>
          <ac:picMkLst>
            <pc:docMk/>
            <pc:sldMk cId="496388664" sldId="308"/>
            <ac:picMk id="9" creationId="{B4F3A081-2769-4CC4-B57C-72A0A5750BFA}"/>
          </ac:picMkLst>
        </pc:picChg>
        <pc:picChg chg="add">
          <ac:chgData name="Keith McCallum" userId="4650dd4dc768d656" providerId="LiveId" clId="{3112D8B0-DE05-4CEC-906E-16743890C20C}" dt="2019-04-20T20:56:42.877" v="4002"/>
          <ac:picMkLst>
            <pc:docMk/>
            <pc:sldMk cId="496388664" sldId="308"/>
            <ac:picMk id="10" creationId="{A53B651D-F549-4ADE-AEDF-21AE4A8F828D}"/>
          </ac:picMkLst>
        </pc:picChg>
      </pc:sldChg>
      <pc:sldChg chg="add modNotesTx">
        <pc:chgData name="Keith McCallum" userId="4650dd4dc768d656" providerId="LiveId" clId="{3112D8B0-DE05-4CEC-906E-16743890C20C}" dt="2019-04-20T20:26:43.199" v="3278" actId="6549"/>
        <pc:sldMkLst>
          <pc:docMk/>
          <pc:sldMk cId="2725927172" sldId="309"/>
        </pc:sldMkLst>
      </pc:sldChg>
      <pc:sldChg chg="add ord modAnim modNotesTx">
        <pc:chgData name="Keith McCallum" userId="4650dd4dc768d656" providerId="LiveId" clId="{3112D8B0-DE05-4CEC-906E-16743890C20C}" dt="2019-04-20T20:27:46.847" v="3281"/>
        <pc:sldMkLst>
          <pc:docMk/>
          <pc:sldMk cId="814730587" sldId="310"/>
        </pc:sldMkLst>
      </pc:sldChg>
      <pc:sldChg chg="addSp delSp modSp add modAnim modNotesTx">
        <pc:chgData name="Keith McCallum" userId="4650dd4dc768d656" providerId="LiveId" clId="{3112D8B0-DE05-4CEC-906E-16743890C20C}" dt="2019-04-20T21:04:42.485" v="4255" actId="113"/>
        <pc:sldMkLst>
          <pc:docMk/>
          <pc:sldMk cId="3911099843" sldId="311"/>
        </pc:sldMkLst>
        <pc:spChg chg="mod">
          <ac:chgData name="Keith McCallum" userId="4650dd4dc768d656" providerId="LiveId" clId="{3112D8B0-DE05-4CEC-906E-16743890C20C}" dt="2019-04-20T20:39:49.291" v="3568" actId="115"/>
          <ac:spMkLst>
            <pc:docMk/>
            <pc:sldMk cId="3911099843" sldId="311"/>
            <ac:spMk id="14" creationId="{C2367556-E8B4-4970-87CF-5778DC008630}"/>
          </ac:spMkLst>
        </pc:spChg>
        <pc:graphicFrameChg chg="add mod">
          <ac:chgData name="Keith McCallum" userId="4650dd4dc768d656" providerId="LiveId" clId="{3112D8B0-DE05-4CEC-906E-16743890C20C}" dt="2019-04-20T21:04:28.621" v="4253" actId="14100"/>
          <ac:graphicFrameMkLst>
            <pc:docMk/>
            <pc:sldMk cId="3911099843" sldId="311"/>
            <ac:graphicFrameMk id="3" creationId="{5D78E8AC-2EB5-46A8-BB0F-A44094CAD98C}"/>
          </ac:graphicFrameMkLst>
        </pc:graphicFrameChg>
        <pc:graphicFrameChg chg="del">
          <ac:chgData name="Keith McCallum" userId="4650dd4dc768d656" providerId="LiveId" clId="{3112D8B0-DE05-4CEC-906E-16743890C20C}" dt="2019-04-20T20:39:39.709" v="3566" actId="478"/>
          <ac:graphicFrameMkLst>
            <pc:docMk/>
            <pc:sldMk cId="3911099843" sldId="311"/>
            <ac:graphicFrameMk id="8" creationId="{D12CD3E6-7123-450C-AFE9-A76337166909}"/>
          </ac:graphicFrameMkLst>
        </pc:graphicFrameChg>
        <pc:picChg chg="del">
          <ac:chgData name="Keith McCallum" userId="4650dd4dc768d656" providerId="LiveId" clId="{3112D8B0-DE05-4CEC-906E-16743890C20C}" dt="2019-04-20T20:39:39.709" v="3566" actId="478"/>
          <ac:picMkLst>
            <pc:docMk/>
            <pc:sldMk cId="3911099843" sldId="311"/>
            <ac:picMk id="9" creationId="{B4F3A081-2769-4CC4-B57C-72A0A5750BFA}"/>
          </ac:picMkLst>
        </pc:picChg>
      </pc:sldChg>
      <pc:sldChg chg="addSp delSp modSp add modAnim modNotesTx">
        <pc:chgData name="Keith McCallum" userId="4650dd4dc768d656" providerId="LiveId" clId="{3112D8B0-DE05-4CEC-906E-16743890C20C}" dt="2019-04-20T21:33:23.955" v="5062" actId="3062"/>
        <pc:sldMkLst>
          <pc:docMk/>
          <pc:sldMk cId="2161218448" sldId="312"/>
        </pc:sldMkLst>
        <pc:spChg chg="mod">
          <ac:chgData name="Keith McCallum" userId="4650dd4dc768d656" providerId="LiveId" clId="{3112D8B0-DE05-4CEC-906E-16743890C20C}" dt="2019-04-20T21:07:06.504" v="4278" actId="114"/>
          <ac:spMkLst>
            <pc:docMk/>
            <pc:sldMk cId="2161218448" sldId="312"/>
            <ac:spMk id="14" creationId="{C2367556-E8B4-4970-87CF-5778DC008630}"/>
          </ac:spMkLst>
        </pc:spChg>
        <pc:graphicFrameChg chg="del">
          <ac:chgData name="Keith McCallum" userId="4650dd4dc768d656" providerId="LiveId" clId="{3112D8B0-DE05-4CEC-906E-16743890C20C}" dt="2019-04-20T21:05:56.319" v="4257" actId="478"/>
          <ac:graphicFrameMkLst>
            <pc:docMk/>
            <pc:sldMk cId="2161218448" sldId="312"/>
            <ac:graphicFrameMk id="3" creationId="{5D78E8AC-2EB5-46A8-BB0F-A44094CAD98C}"/>
          </ac:graphicFrameMkLst>
        </pc:graphicFrameChg>
        <pc:graphicFrameChg chg="add mod">
          <ac:chgData name="Keith McCallum" userId="4650dd4dc768d656" providerId="LiveId" clId="{3112D8B0-DE05-4CEC-906E-16743890C20C}" dt="2019-04-20T21:33:23.955" v="5062" actId="3062"/>
          <ac:graphicFrameMkLst>
            <pc:docMk/>
            <pc:sldMk cId="2161218448" sldId="312"/>
            <ac:graphicFrameMk id="4" creationId="{8A71132D-C107-4436-825C-22616EFE6BD2}"/>
          </ac:graphicFrameMkLst>
        </pc:graphicFrameChg>
      </pc:sldChg>
      <pc:sldChg chg="modSp add">
        <pc:chgData name="Keith McCallum" userId="4650dd4dc768d656" providerId="LiveId" clId="{3112D8B0-DE05-4CEC-906E-16743890C20C}" dt="2019-04-20T21:16:07.562" v="4589" actId="20577"/>
        <pc:sldMkLst>
          <pc:docMk/>
          <pc:sldMk cId="3380633456" sldId="313"/>
        </pc:sldMkLst>
        <pc:spChg chg="mod">
          <ac:chgData name="Keith McCallum" userId="4650dd4dc768d656" providerId="LiveId" clId="{3112D8B0-DE05-4CEC-906E-16743890C20C}" dt="2019-04-20T21:16:07.562" v="4589" actId="20577"/>
          <ac:spMkLst>
            <pc:docMk/>
            <pc:sldMk cId="3380633456" sldId="313"/>
            <ac:spMk id="2" creationId="{8507054E-735D-4B58-88B5-0C995A73E6AE}"/>
          </ac:spMkLst>
        </pc:spChg>
      </pc:sldChg>
      <pc:sldChg chg="addSp delSp modSp add modAnim modNotesTx">
        <pc:chgData name="Keith McCallum" userId="4650dd4dc768d656" providerId="LiveId" clId="{3112D8B0-DE05-4CEC-906E-16743890C20C}" dt="2019-04-20T21:33:38.118" v="5064" actId="6549"/>
        <pc:sldMkLst>
          <pc:docMk/>
          <pc:sldMk cId="1013076949" sldId="314"/>
        </pc:sldMkLst>
        <pc:graphicFrameChg chg="add mod">
          <ac:chgData name="Keith McCallum" userId="4650dd4dc768d656" providerId="LiveId" clId="{3112D8B0-DE05-4CEC-906E-16743890C20C}" dt="2019-04-20T21:33:32.122" v="5063" actId="115"/>
          <ac:graphicFrameMkLst>
            <pc:docMk/>
            <pc:sldMk cId="1013076949" sldId="314"/>
            <ac:graphicFrameMk id="3" creationId="{471D79C1-5A97-4E48-81DD-4FC57AC90FCD}"/>
          </ac:graphicFrameMkLst>
        </pc:graphicFrameChg>
        <pc:graphicFrameChg chg="del">
          <ac:chgData name="Keith McCallum" userId="4650dd4dc768d656" providerId="LiveId" clId="{3112D8B0-DE05-4CEC-906E-16743890C20C}" dt="2019-04-20T21:17:36.553" v="4593" actId="478"/>
          <ac:graphicFrameMkLst>
            <pc:docMk/>
            <pc:sldMk cId="1013076949" sldId="314"/>
            <ac:graphicFrameMk id="4" creationId="{8A71132D-C107-4436-825C-22616EFE6BD2}"/>
          </ac:graphicFrameMkLst>
        </pc:graphicFrame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ata15.xml.rels><?xml version="1.0" encoding="UTF-8" standalone="yes"?>
<Relationships xmlns="http://schemas.openxmlformats.org/package/2006/relationships"><Relationship Id="rId1" Type="http://schemas.openxmlformats.org/officeDocument/2006/relationships/image" Target="../media/image19.png"/></Relationships>
</file>

<file path=ppt/diagrams/_rels/data16.xml.rels><?xml version="1.0" encoding="UTF-8" standalone="yes"?>
<Relationships xmlns="http://schemas.openxmlformats.org/package/2006/relationships"><Relationship Id="rId1" Type="http://schemas.openxmlformats.org/officeDocument/2006/relationships/image" Target="../media/image20.png"/></Relationships>
</file>

<file path=ppt/diagrams/_rels/data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3.wdp"/><Relationship Id="rId1" Type="http://schemas.openxmlformats.org/officeDocument/2006/relationships/image" Target="../media/image8.png"/></Relationships>
</file>

<file path=ppt/diagrams/_rels/data21.xml.rels><?xml version="1.0" encoding="UTF-8" standalone="yes"?>
<Relationships xmlns="http://schemas.openxmlformats.org/package/2006/relationships"><Relationship Id="rId1" Type="http://schemas.openxmlformats.org/officeDocument/2006/relationships/image" Target="../media/image19.pn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image" Target="../media/image9.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image" Target="../media/image10.png"/><Relationship Id="rId4"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0E8F61-F4E4-40BB-BA34-2C0D2186C821}"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US"/>
        </a:p>
      </dgm:t>
    </dgm:pt>
    <dgm:pt modelId="{7FA59CE2-1D43-4D1D-BED4-CB93AE4ABE92}">
      <dgm:prSet phldrT="[Text]"/>
      <dgm:spPr/>
      <dgm:t>
        <a:bodyPr/>
        <a:lstStyle/>
        <a:p>
          <a:r>
            <a:rPr lang="en-US" dirty="0"/>
            <a:t>5</a:t>
          </a:r>
          <a:r>
            <a:rPr lang="en-US" baseline="30000" dirty="0"/>
            <a:t>th</a:t>
          </a:r>
          <a:r>
            <a:rPr lang="en-US" dirty="0"/>
            <a:t> Avenue</a:t>
          </a:r>
        </a:p>
      </dgm:t>
    </dgm:pt>
    <dgm:pt modelId="{1249039E-522C-496B-9E02-1A6BBBFD6E5E}" type="parTrans" cxnId="{B19D371F-DE66-49DA-97DF-33DC940D68D7}">
      <dgm:prSet/>
      <dgm:spPr/>
      <dgm:t>
        <a:bodyPr/>
        <a:lstStyle/>
        <a:p>
          <a:endParaRPr lang="en-US"/>
        </a:p>
      </dgm:t>
    </dgm:pt>
    <dgm:pt modelId="{58535619-C791-4EDA-B977-D3B0A5DE4BA4}" type="sibTrans" cxnId="{B19D371F-DE66-49DA-97DF-33DC940D68D7}">
      <dgm:prSet/>
      <dgm:spPr/>
      <dgm:t>
        <a:bodyPr/>
        <a:lstStyle/>
        <a:p>
          <a:endParaRPr lang="en-US"/>
        </a:p>
      </dgm:t>
    </dgm:pt>
    <dgm:pt modelId="{458E6759-50FD-478F-8A76-BACF1FDC62F4}">
      <dgm:prSet phldrT="[Text]"/>
      <dgm:spPr/>
      <dgm:t>
        <a:bodyPr/>
        <a:lstStyle/>
        <a:p>
          <a:r>
            <a:rPr lang="en-US" dirty="0"/>
            <a:t>The Other Side</a:t>
          </a:r>
        </a:p>
      </dgm:t>
    </dgm:pt>
    <dgm:pt modelId="{61448094-915E-4065-AD50-0FCC97D91C1E}" type="parTrans" cxnId="{CB73058E-1350-4571-AE66-5E2851278014}">
      <dgm:prSet/>
      <dgm:spPr/>
      <dgm:t>
        <a:bodyPr/>
        <a:lstStyle/>
        <a:p>
          <a:endParaRPr lang="en-US"/>
        </a:p>
      </dgm:t>
    </dgm:pt>
    <dgm:pt modelId="{E727E0E1-E45C-4825-AB6B-D39E8ACC7CA0}" type="sibTrans" cxnId="{CB73058E-1350-4571-AE66-5E2851278014}">
      <dgm:prSet/>
      <dgm:spPr/>
      <dgm:t>
        <a:bodyPr/>
        <a:lstStyle/>
        <a:p>
          <a:endParaRPr lang="en-US"/>
        </a:p>
      </dgm:t>
    </dgm:pt>
    <dgm:pt modelId="{CE6A4713-AA86-4BA8-A7DE-C91D9FF7139E}" type="pres">
      <dgm:prSet presAssocID="{560E8F61-F4E4-40BB-BA34-2C0D2186C821}" presName="Name0" presStyleCnt="0">
        <dgm:presLayoutVars>
          <dgm:chMax/>
          <dgm:chPref/>
          <dgm:dir/>
        </dgm:presLayoutVars>
      </dgm:prSet>
      <dgm:spPr/>
    </dgm:pt>
    <dgm:pt modelId="{B0FCA527-812A-4513-AC23-35BD7D986F24}" type="pres">
      <dgm:prSet presAssocID="{7FA59CE2-1D43-4D1D-BED4-CB93AE4ABE92}" presName="composite" presStyleCnt="0"/>
      <dgm:spPr/>
    </dgm:pt>
    <dgm:pt modelId="{DDCC75B2-F4A2-4EC0-A01F-30A3D1E28314}" type="pres">
      <dgm:prSet presAssocID="{7FA59CE2-1D43-4D1D-BED4-CB93AE4ABE92}" presName="ParentText" presStyleLbl="revTx" presStyleIdx="0" presStyleCnt="2">
        <dgm:presLayoutVars>
          <dgm:chMax val="0"/>
          <dgm:chPref val="0"/>
          <dgm:bulletEnabled val="1"/>
        </dgm:presLayoutVars>
      </dgm:prSet>
      <dgm:spPr/>
    </dgm:pt>
    <dgm:pt modelId="{F2B4C107-C5D5-4774-AE8E-EEA3AA4DBB0A}" type="pres">
      <dgm:prSet presAssocID="{7FA59CE2-1D43-4D1D-BED4-CB93AE4ABE92}" presName="Accent1" presStyleLbl="parChTrans1D1" presStyleIdx="0" presStyleCnt="2"/>
      <dgm:spPr/>
    </dgm:pt>
    <dgm:pt modelId="{8A4382DD-5329-471E-9AFD-C4C4156A2662}" type="pres">
      <dgm:prSet presAssocID="{7FA59CE2-1D43-4D1D-BED4-CB93AE4ABE92}" presName="Image" presStyleLbl="alignImgPlace1" presStyleIdx="0" presStyleCnt="2"/>
      <dgm:spPr>
        <a:blipFill rotWithShape="1">
          <a:blip xmlns:r="http://schemas.openxmlformats.org/officeDocument/2006/relationships" r:embed="rId1"/>
          <a:srcRect/>
          <a:stretch>
            <a:fillRect t="-13000" b="-13000"/>
          </a:stretch>
        </a:blipFill>
      </dgm:spPr>
    </dgm:pt>
    <dgm:pt modelId="{C755C3F6-2D67-415B-A958-5CF21CB999DD}" type="pres">
      <dgm:prSet presAssocID="{58535619-C791-4EDA-B977-D3B0A5DE4BA4}" presName="sibTrans" presStyleCnt="0"/>
      <dgm:spPr/>
    </dgm:pt>
    <dgm:pt modelId="{87299A08-EC35-4835-87AE-31D63B71C45B}" type="pres">
      <dgm:prSet presAssocID="{458E6759-50FD-478F-8A76-BACF1FDC62F4}" presName="composite" presStyleCnt="0"/>
      <dgm:spPr/>
    </dgm:pt>
    <dgm:pt modelId="{7D3D6B55-CAC6-4EC4-B052-A762BD734CEF}" type="pres">
      <dgm:prSet presAssocID="{458E6759-50FD-478F-8A76-BACF1FDC62F4}" presName="ParentText" presStyleLbl="revTx" presStyleIdx="1" presStyleCnt="2">
        <dgm:presLayoutVars>
          <dgm:chMax val="0"/>
          <dgm:chPref val="0"/>
          <dgm:bulletEnabled val="1"/>
        </dgm:presLayoutVars>
      </dgm:prSet>
      <dgm:spPr/>
    </dgm:pt>
    <dgm:pt modelId="{526F3B01-A59B-4FFA-832B-B4D1A3E3AA7E}" type="pres">
      <dgm:prSet presAssocID="{458E6759-50FD-478F-8A76-BACF1FDC62F4}" presName="Accent1" presStyleLbl="parChTrans1D1" presStyleIdx="1" presStyleCnt="2"/>
      <dgm:spPr/>
    </dgm:pt>
    <dgm:pt modelId="{8B46A329-54C8-4CD8-9CCD-E620CA1F2D80}" type="pres">
      <dgm:prSet presAssocID="{458E6759-50FD-478F-8A76-BACF1FDC62F4}" presName="Image" presStyleLbl="alignImgPlace1" presStyleIdx="1" presStyleCnt="2"/>
      <dgm:spPr>
        <a:blipFill rotWithShape="1">
          <a:blip xmlns:r="http://schemas.openxmlformats.org/officeDocument/2006/relationships" r:embed="rId2"/>
          <a:srcRect/>
          <a:stretch>
            <a:fillRect l="-1000" r="-1000"/>
          </a:stretch>
        </a:blipFill>
      </dgm:spPr>
    </dgm:pt>
  </dgm:ptLst>
  <dgm:cxnLst>
    <dgm:cxn modelId="{B19D371F-DE66-49DA-97DF-33DC940D68D7}" srcId="{560E8F61-F4E4-40BB-BA34-2C0D2186C821}" destId="{7FA59CE2-1D43-4D1D-BED4-CB93AE4ABE92}" srcOrd="0" destOrd="0" parTransId="{1249039E-522C-496B-9E02-1A6BBBFD6E5E}" sibTransId="{58535619-C791-4EDA-B977-D3B0A5DE4BA4}"/>
    <dgm:cxn modelId="{0F15454C-C404-4C5E-9CD0-A7AEA2856C83}" type="presOf" srcId="{458E6759-50FD-478F-8A76-BACF1FDC62F4}" destId="{7D3D6B55-CAC6-4EC4-B052-A762BD734CEF}" srcOrd="0" destOrd="0" presId="urn:microsoft.com/office/officeart/2011/layout/Picture Frame"/>
    <dgm:cxn modelId="{CB73058E-1350-4571-AE66-5E2851278014}" srcId="{560E8F61-F4E4-40BB-BA34-2C0D2186C821}" destId="{458E6759-50FD-478F-8A76-BACF1FDC62F4}" srcOrd="1" destOrd="0" parTransId="{61448094-915E-4065-AD50-0FCC97D91C1E}" sibTransId="{E727E0E1-E45C-4825-AB6B-D39E8ACC7CA0}"/>
    <dgm:cxn modelId="{803D00BF-E49B-4101-974C-B871433F91FE}" type="presOf" srcId="{7FA59CE2-1D43-4D1D-BED4-CB93AE4ABE92}" destId="{DDCC75B2-F4A2-4EC0-A01F-30A3D1E28314}" srcOrd="0" destOrd="0" presId="urn:microsoft.com/office/officeart/2011/layout/Picture Frame"/>
    <dgm:cxn modelId="{E342CAD1-E394-4BB7-9E92-14C8E8C7FE33}" type="presOf" srcId="{560E8F61-F4E4-40BB-BA34-2C0D2186C821}" destId="{CE6A4713-AA86-4BA8-A7DE-C91D9FF7139E}" srcOrd="0" destOrd="0" presId="urn:microsoft.com/office/officeart/2011/layout/Picture Frame"/>
    <dgm:cxn modelId="{45636C68-34EB-42CB-8849-97FBD3DD1F46}" type="presParOf" srcId="{CE6A4713-AA86-4BA8-A7DE-C91D9FF7139E}" destId="{B0FCA527-812A-4513-AC23-35BD7D986F24}" srcOrd="0" destOrd="0" presId="urn:microsoft.com/office/officeart/2011/layout/Picture Frame"/>
    <dgm:cxn modelId="{66CFD6A7-DBDB-4CCA-8378-ABB401F6FE0A}" type="presParOf" srcId="{B0FCA527-812A-4513-AC23-35BD7D986F24}" destId="{DDCC75B2-F4A2-4EC0-A01F-30A3D1E28314}" srcOrd="0" destOrd="0" presId="urn:microsoft.com/office/officeart/2011/layout/Picture Frame"/>
    <dgm:cxn modelId="{952E2C3F-BFEA-42BC-BC03-9BB251934CDF}" type="presParOf" srcId="{B0FCA527-812A-4513-AC23-35BD7D986F24}" destId="{F2B4C107-C5D5-4774-AE8E-EEA3AA4DBB0A}" srcOrd="1" destOrd="0" presId="urn:microsoft.com/office/officeart/2011/layout/Picture Frame"/>
    <dgm:cxn modelId="{82632D36-9F1D-4D11-B83F-0830710037D9}" type="presParOf" srcId="{B0FCA527-812A-4513-AC23-35BD7D986F24}" destId="{8A4382DD-5329-471E-9AFD-C4C4156A2662}" srcOrd="2" destOrd="0" presId="urn:microsoft.com/office/officeart/2011/layout/Picture Frame"/>
    <dgm:cxn modelId="{4B883B20-B4F8-4AAD-8B82-F643D8A6FD5D}" type="presParOf" srcId="{CE6A4713-AA86-4BA8-A7DE-C91D9FF7139E}" destId="{C755C3F6-2D67-415B-A958-5CF21CB999DD}" srcOrd="1" destOrd="0" presId="urn:microsoft.com/office/officeart/2011/layout/Picture Frame"/>
    <dgm:cxn modelId="{FE5CEF1C-AF87-4D34-86AD-5230A5D40532}" type="presParOf" srcId="{CE6A4713-AA86-4BA8-A7DE-C91D9FF7139E}" destId="{87299A08-EC35-4835-87AE-31D63B71C45B}" srcOrd="2" destOrd="0" presId="urn:microsoft.com/office/officeart/2011/layout/Picture Frame"/>
    <dgm:cxn modelId="{61C79291-2B44-4CEF-9EA7-496DDD99C912}" type="presParOf" srcId="{87299A08-EC35-4835-87AE-31D63B71C45B}" destId="{7D3D6B55-CAC6-4EC4-B052-A762BD734CEF}" srcOrd="0" destOrd="0" presId="urn:microsoft.com/office/officeart/2011/layout/Picture Frame"/>
    <dgm:cxn modelId="{1B931952-A143-47BB-B919-1BAA214F62D3}" type="presParOf" srcId="{87299A08-EC35-4835-87AE-31D63B71C45B}" destId="{526F3B01-A59B-4FFA-832B-B4D1A3E3AA7E}" srcOrd="1" destOrd="0" presId="urn:microsoft.com/office/officeart/2011/layout/Picture Frame"/>
    <dgm:cxn modelId="{8381CB4E-5938-4E7E-B30A-62F6F87D0C2B}" type="presParOf" srcId="{87299A08-EC35-4835-87AE-31D63B71C45B}" destId="{8B46A329-54C8-4CD8-9CCD-E620CA1F2D80}" srcOrd="2" destOrd="0" presId="urn:microsoft.com/office/officeart/2011/layout/Picture Fram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58C8AF-7C84-4137-A845-49F683ACD470}" type="doc">
      <dgm:prSet loTypeId="urn:microsoft.com/office/officeart/2005/8/layout/lProcess1" loCatId="process" qsTypeId="urn:microsoft.com/office/officeart/2005/8/quickstyle/3d1" qsCatId="3D" csTypeId="urn:microsoft.com/office/officeart/2005/8/colors/accent1_2" csCatId="accent1" phldr="1"/>
      <dgm:spPr/>
      <dgm:t>
        <a:bodyPr/>
        <a:lstStyle/>
        <a:p>
          <a:endParaRPr lang="en-US"/>
        </a:p>
      </dgm:t>
    </dgm:pt>
    <dgm:pt modelId="{E909CD26-D0D9-49F4-8A7F-14F8B9684F16}">
      <dgm:prSet phldrT="[Text]"/>
      <dgm:spPr/>
      <dgm:t>
        <a:bodyPr/>
        <a:lstStyle/>
        <a:p>
          <a:r>
            <a:rPr lang="en-US" dirty="0"/>
            <a:t>Backwards Wisdom</a:t>
          </a:r>
        </a:p>
      </dgm:t>
    </dgm:pt>
    <dgm:pt modelId="{481A9BBE-3FC2-4634-A053-521153622DED}" type="parTrans" cxnId="{6DB5FA80-6184-424B-84E3-779CF991972A}">
      <dgm:prSet/>
      <dgm:spPr/>
      <dgm:t>
        <a:bodyPr/>
        <a:lstStyle/>
        <a:p>
          <a:endParaRPr lang="en-US"/>
        </a:p>
      </dgm:t>
    </dgm:pt>
    <dgm:pt modelId="{9A9C0CED-4F53-4EA2-88B7-CBEFE14D6D75}" type="sibTrans" cxnId="{6DB5FA80-6184-424B-84E3-779CF991972A}">
      <dgm:prSet/>
      <dgm:spPr/>
      <dgm:t>
        <a:bodyPr/>
        <a:lstStyle/>
        <a:p>
          <a:endParaRPr lang="en-US"/>
        </a:p>
      </dgm:t>
    </dgm:pt>
    <dgm:pt modelId="{2C549F58-81B7-4AF2-999C-02A20A36812F}">
      <dgm:prSet phldrT="[Text]"/>
      <dgm:spPr/>
      <dgm:t>
        <a:bodyPr/>
        <a:lstStyle/>
        <a:p>
          <a:r>
            <a:rPr lang="en-US" dirty="0"/>
            <a:t>Cannot impose Christian values on the World</a:t>
          </a:r>
        </a:p>
      </dgm:t>
    </dgm:pt>
    <dgm:pt modelId="{A13D81D9-E325-493C-8313-F36F3951C0CF}" type="parTrans" cxnId="{95227F35-30B4-450A-9E20-4F3828C777CB}">
      <dgm:prSet/>
      <dgm:spPr/>
      <dgm:t>
        <a:bodyPr/>
        <a:lstStyle/>
        <a:p>
          <a:endParaRPr lang="en-US"/>
        </a:p>
      </dgm:t>
    </dgm:pt>
    <dgm:pt modelId="{17D95154-A8CA-4D2D-90E1-4809A57102BD}" type="sibTrans" cxnId="{95227F35-30B4-450A-9E20-4F3828C777CB}">
      <dgm:prSet/>
      <dgm:spPr/>
      <dgm:t>
        <a:bodyPr/>
        <a:lstStyle/>
        <a:p>
          <a:endParaRPr lang="en-US"/>
        </a:p>
      </dgm:t>
    </dgm:pt>
    <dgm:pt modelId="{E2B2D51C-6B99-444D-A5A2-D1377E90740D}">
      <dgm:prSet phldrT="[Text]"/>
      <dgm:spPr/>
      <dgm:t>
        <a:bodyPr/>
        <a:lstStyle/>
        <a:p>
          <a:r>
            <a:rPr lang="en-US" dirty="0"/>
            <a:t>“Body Life” becomes “Salt &amp; Light”</a:t>
          </a:r>
        </a:p>
      </dgm:t>
    </dgm:pt>
    <dgm:pt modelId="{A71C624E-B467-4812-9C05-4C56B0B73330}" type="parTrans" cxnId="{72779041-E677-4824-B357-2267A546AEF8}">
      <dgm:prSet/>
      <dgm:spPr/>
      <dgm:t>
        <a:bodyPr/>
        <a:lstStyle/>
        <a:p>
          <a:endParaRPr lang="en-US"/>
        </a:p>
      </dgm:t>
    </dgm:pt>
    <dgm:pt modelId="{2870B0E9-0A9E-4FE2-B57B-A1237ECC84F0}" type="sibTrans" cxnId="{72779041-E677-4824-B357-2267A546AEF8}">
      <dgm:prSet/>
      <dgm:spPr/>
      <dgm:t>
        <a:bodyPr/>
        <a:lstStyle/>
        <a:p>
          <a:endParaRPr lang="en-US"/>
        </a:p>
      </dgm:t>
    </dgm:pt>
    <dgm:pt modelId="{AFA40E0C-74C7-4445-A3C4-CD4AF5FBD999}" type="pres">
      <dgm:prSet presAssocID="{F458C8AF-7C84-4137-A845-49F683ACD470}" presName="Name0" presStyleCnt="0">
        <dgm:presLayoutVars>
          <dgm:dir/>
          <dgm:animLvl val="lvl"/>
          <dgm:resizeHandles val="exact"/>
        </dgm:presLayoutVars>
      </dgm:prSet>
      <dgm:spPr/>
    </dgm:pt>
    <dgm:pt modelId="{BDA05361-697F-4EFB-89C8-8D9FA43A6109}" type="pres">
      <dgm:prSet presAssocID="{E909CD26-D0D9-49F4-8A7F-14F8B9684F16}" presName="vertFlow" presStyleCnt="0"/>
      <dgm:spPr/>
    </dgm:pt>
    <dgm:pt modelId="{988B3068-B739-4E0A-B5D3-81DEEAD54934}" type="pres">
      <dgm:prSet presAssocID="{E909CD26-D0D9-49F4-8A7F-14F8B9684F16}" presName="header" presStyleLbl="node1" presStyleIdx="0" presStyleCnt="1"/>
      <dgm:spPr/>
    </dgm:pt>
    <dgm:pt modelId="{1429AB55-D8A4-4A13-BC6A-A5DA5CEE9CC0}" type="pres">
      <dgm:prSet presAssocID="{A13D81D9-E325-493C-8313-F36F3951C0CF}" presName="parTrans" presStyleLbl="sibTrans2D1" presStyleIdx="0" presStyleCnt="2"/>
      <dgm:spPr/>
    </dgm:pt>
    <dgm:pt modelId="{3B4B33B9-78BF-4112-894C-F17E17292A59}" type="pres">
      <dgm:prSet presAssocID="{2C549F58-81B7-4AF2-999C-02A20A36812F}" presName="child" presStyleLbl="alignAccFollowNode1" presStyleIdx="0" presStyleCnt="2">
        <dgm:presLayoutVars>
          <dgm:chMax val="0"/>
          <dgm:bulletEnabled val="1"/>
        </dgm:presLayoutVars>
      </dgm:prSet>
      <dgm:spPr/>
    </dgm:pt>
    <dgm:pt modelId="{EF6A4FC6-93F7-47D6-B265-5A72A2D70680}" type="pres">
      <dgm:prSet presAssocID="{17D95154-A8CA-4D2D-90E1-4809A57102BD}" presName="sibTrans" presStyleLbl="sibTrans2D1" presStyleIdx="1" presStyleCnt="2"/>
      <dgm:spPr/>
    </dgm:pt>
    <dgm:pt modelId="{ECB80227-20BA-4BA9-979D-5E44754068A0}" type="pres">
      <dgm:prSet presAssocID="{E2B2D51C-6B99-444D-A5A2-D1377E90740D}" presName="child" presStyleLbl="alignAccFollowNode1" presStyleIdx="1" presStyleCnt="2">
        <dgm:presLayoutVars>
          <dgm:chMax val="0"/>
          <dgm:bulletEnabled val="1"/>
        </dgm:presLayoutVars>
      </dgm:prSet>
      <dgm:spPr/>
    </dgm:pt>
  </dgm:ptLst>
  <dgm:cxnLst>
    <dgm:cxn modelId="{CE925A0B-DC9A-4B51-AD47-04A1DE701821}" type="presOf" srcId="{F458C8AF-7C84-4137-A845-49F683ACD470}" destId="{AFA40E0C-74C7-4445-A3C4-CD4AF5FBD999}" srcOrd="0" destOrd="0" presId="urn:microsoft.com/office/officeart/2005/8/layout/lProcess1"/>
    <dgm:cxn modelId="{0B31A81D-5A92-459E-9C3F-FD80AF26AED7}" type="presOf" srcId="{2C549F58-81B7-4AF2-999C-02A20A36812F}" destId="{3B4B33B9-78BF-4112-894C-F17E17292A59}" srcOrd="0" destOrd="0" presId="urn:microsoft.com/office/officeart/2005/8/layout/lProcess1"/>
    <dgm:cxn modelId="{AF949A2F-5307-431D-943B-451974AC79AB}" type="presOf" srcId="{A13D81D9-E325-493C-8313-F36F3951C0CF}" destId="{1429AB55-D8A4-4A13-BC6A-A5DA5CEE9CC0}" srcOrd="0" destOrd="0" presId="urn:microsoft.com/office/officeart/2005/8/layout/lProcess1"/>
    <dgm:cxn modelId="{95227F35-30B4-450A-9E20-4F3828C777CB}" srcId="{E909CD26-D0D9-49F4-8A7F-14F8B9684F16}" destId="{2C549F58-81B7-4AF2-999C-02A20A36812F}" srcOrd="0" destOrd="0" parTransId="{A13D81D9-E325-493C-8313-F36F3951C0CF}" sibTransId="{17D95154-A8CA-4D2D-90E1-4809A57102BD}"/>
    <dgm:cxn modelId="{72779041-E677-4824-B357-2267A546AEF8}" srcId="{E909CD26-D0D9-49F4-8A7F-14F8B9684F16}" destId="{E2B2D51C-6B99-444D-A5A2-D1377E90740D}" srcOrd="1" destOrd="0" parTransId="{A71C624E-B467-4812-9C05-4C56B0B73330}" sibTransId="{2870B0E9-0A9E-4FE2-B57B-A1237ECC84F0}"/>
    <dgm:cxn modelId="{3E98E665-0842-4C6E-BFB6-3422ED25EADB}" type="presOf" srcId="{17D95154-A8CA-4D2D-90E1-4809A57102BD}" destId="{EF6A4FC6-93F7-47D6-B265-5A72A2D70680}" srcOrd="0" destOrd="0" presId="urn:microsoft.com/office/officeart/2005/8/layout/lProcess1"/>
    <dgm:cxn modelId="{FD742A51-0800-4D52-8F76-4F23B730422B}" type="presOf" srcId="{E2B2D51C-6B99-444D-A5A2-D1377E90740D}" destId="{ECB80227-20BA-4BA9-979D-5E44754068A0}" srcOrd="0" destOrd="0" presId="urn:microsoft.com/office/officeart/2005/8/layout/lProcess1"/>
    <dgm:cxn modelId="{6DB5FA80-6184-424B-84E3-779CF991972A}" srcId="{F458C8AF-7C84-4137-A845-49F683ACD470}" destId="{E909CD26-D0D9-49F4-8A7F-14F8B9684F16}" srcOrd="0" destOrd="0" parTransId="{481A9BBE-3FC2-4634-A053-521153622DED}" sibTransId="{9A9C0CED-4F53-4EA2-88B7-CBEFE14D6D75}"/>
    <dgm:cxn modelId="{2DE137F0-1B53-4FB5-9210-CF675E9DFB63}" type="presOf" srcId="{E909CD26-D0D9-49F4-8A7F-14F8B9684F16}" destId="{988B3068-B739-4E0A-B5D3-81DEEAD54934}" srcOrd="0" destOrd="0" presId="urn:microsoft.com/office/officeart/2005/8/layout/lProcess1"/>
    <dgm:cxn modelId="{6C7DCE1A-09B3-473E-A806-5312B5F50F19}" type="presParOf" srcId="{AFA40E0C-74C7-4445-A3C4-CD4AF5FBD999}" destId="{BDA05361-697F-4EFB-89C8-8D9FA43A6109}" srcOrd="0" destOrd="0" presId="urn:microsoft.com/office/officeart/2005/8/layout/lProcess1"/>
    <dgm:cxn modelId="{E6A0E585-96BE-4989-BB2F-539DFB7F4CFF}" type="presParOf" srcId="{BDA05361-697F-4EFB-89C8-8D9FA43A6109}" destId="{988B3068-B739-4E0A-B5D3-81DEEAD54934}" srcOrd="0" destOrd="0" presId="urn:microsoft.com/office/officeart/2005/8/layout/lProcess1"/>
    <dgm:cxn modelId="{A636052D-8B45-4A5B-B4FE-2C9B805C99D7}" type="presParOf" srcId="{BDA05361-697F-4EFB-89C8-8D9FA43A6109}" destId="{1429AB55-D8A4-4A13-BC6A-A5DA5CEE9CC0}" srcOrd="1" destOrd="0" presId="urn:microsoft.com/office/officeart/2005/8/layout/lProcess1"/>
    <dgm:cxn modelId="{64184E55-3D9E-4E40-88FC-07F84C1E7F79}" type="presParOf" srcId="{BDA05361-697F-4EFB-89C8-8D9FA43A6109}" destId="{3B4B33B9-78BF-4112-894C-F17E17292A59}" srcOrd="2" destOrd="0" presId="urn:microsoft.com/office/officeart/2005/8/layout/lProcess1"/>
    <dgm:cxn modelId="{E4B3539F-1D7B-4FBA-984D-2B6AA975CA94}" type="presParOf" srcId="{BDA05361-697F-4EFB-89C8-8D9FA43A6109}" destId="{EF6A4FC6-93F7-47D6-B265-5A72A2D70680}" srcOrd="3" destOrd="0" presId="urn:microsoft.com/office/officeart/2005/8/layout/lProcess1"/>
    <dgm:cxn modelId="{C38F1294-CFC1-476B-A2AD-8F67AA88660F}" type="presParOf" srcId="{BDA05361-697F-4EFB-89C8-8D9FA43A6109}" destId="{ECB80227-20BA-4BA9-979D-5E44754068A0}" srcOrd="4"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78EE2F-7B92-43E8-83E5-61DC2EA44F1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AE26C66-2D4C-4E53-A9E3-7F670B486627}">
      <dgm:prSet/>
      <dgm:spPr/>
      <dgm:t>
        <a:bodyPr/>
        <a:lstStyle/>
        <a:p>
          <a:r>
            <a:rPr lang="en-US"/>
            <a:t>Learned in Body Life </a:t>
          </a:r>
          <a:r>
            <a:rPr lang="en-US" i="1"/>
            <a:t>(Romans 12:3)</a:t>
          </a:r>
          <a:endParaRPr lang="en-US"/>
        </a:p>
      </dgm:t>
    </dgm:pt>
    <dgm:pt modelId="{14BCD84D-FCF8-4FD9-A8C3-F73D2EB31DB9}" type="parTrans" cxnId="{5605CFDE-DD39-49BD-A95E-F3125BC3F15D}">
      <dgm:prSet/>
      <dgm:spPr/>
      <dgm:t>
        <a:bodyPr/>
        <a:lstStyle/>
        <a:p>
          <a:endParaRPr lang="en-US"/>
        </a:p>
      </dgm:t>
    </dgm:pt>
    <dgm:pt modelId="{06315149-B49A-4956-8E00-C5642006BBF8}" type="sibTrans" cxnId="{5605CFDE-DD39-49BD-A95E-F3125BC3F15D}">
      <dgm:prSet/>
      <dgm:spPr/>
      <dgm:t>
        <a:bodyPr/>
        <a:lstStyle/>
        <a:p>
          <a:endParaRPr lang="en-US"/>
        </a:p>
      </dgm:t>
    </dgm:pt>
    <dgm:pt modelId="{EC61D6E9-393F-4DE5-B611-FFF9D87C1E42}">
      <dgm:prSet/>
      <dgm:spPr/>
      <dgm:t>
        <a:bodyPr/>
        <a:lstStyle/>
        <a:p>
          <a:r>
            <a:rPr lang="en-US"/>
            <a:t>Don’t think more highly of himself than you ought to think; </a:t>
          </a:r>
        </a:p>
      </dgm:t>
    </dgm:pt>
    <dgm:pt modelId="{F4A4A313-D822-4AFB-983C-02B31827A90D}" type="parTrans" cxnId="{11639154-34FF-4773-B23A-038B7E1676FD}">
      <dgm:prSet/>
      <dgm:spPr/>
      <dgm:t>
        <a:bodyPr/>
        <a:lstStyle/>
        <a:p>
          <a:endParaRPr lang="en-US"/>
        </a:p>
      </dgm:t>
    </dgm:pt>
    <dgm:pt modelId="{D6FE1EA9-6977-4E1B-BE64-CF2ED9AFDE9B}" type="sibTrans" cxnId="{11639154-34FF-4773-B23A-038B7E1676FD}">
      <dgm:prSet/>
      <dgm:spPr/>
      <dgm:t>
        <a:bodyPr/>
        <a:lstStyle/>
        <a:p>
          <a:endParaRPr lang="en-US"/>
        </a:p>
      </dgm:t>
    </dgm:pt>
    <dgm:pt modelId="{14EE30EE-B5C1-413D-980D-C2A8D5EADC14}">
      <dgm:prSet/>
      <dgm:spPr/>
      <dgm:t>
        <a:bodyPr/>
        <a:lstStyle/>
        <a:p>
          <a:r>
            <a:rPr lang="en-US" dirty="0"/>
            <a:t>but to think so as to have </a:t>
          </a:r>
          <a:r>
            <a:rPr lang="en-US" b="1" i="1" u="sng" dirty="0"/>
            <a:t>sane judgment</a:t>
          </a:r>
          <a:r>
            <a:rPr lang="en-US" dirty="0"/>
            <a:t>, as God has allotted to each a measure of faith. </a:t>
          </a:r>
        </a:p>
      </dgm:t>
    </dgm:pt>
    <dgm:pt modelId="{4D16B0DC-4622-4776-9BA6-36FBFDEA19F3}" type="parTrans" cxnId="{65AB215A-B0DD-4C64-B455-30F5A96120E6}">
      <dgm:prSet/>
      <dgm:spPr/>
      <dgm:t>
        <a:bodyPr/>
        <a:lstStyle/>
        <a:p>
          <a:endParaRPr lang="en-US"/>
        </a:p>
      </dgm:t>
    </dgm:pt>
    <dgm:pt modelId="{8E3DD745-B312-4849-AB41-DAF3CFDD0470}" type="sibTrans" cxnId="{65AB215A-B0DD-4C64-B455-30F5A96120E6}">
      <dgm:prSet/>
      <dgm:spPr/>
      <dgm:t>
        <a:bodyPr/>
        <a:lstStyle/>
        <a:p>
          <a:endParaRPr lang="en-US"/>
        </a:p>
      </dgm:t>
    </dgm:pt>
    <dgm:pt modelId="{A97158E8-E54D-4171-99AA-38AF812CF74D}" type="pres">
      <dgm:prSet presAssocID="{4D78EE2F-7B92-43E8-83E5-61DC2EA44F16}" presName="Name0" presStyleCnt="0">
        <dgm:presLayoutVars>
          <dgm:dir/>
          <dgm:animLvl val="lvl"/>
          <dgm:resizeHandles val="exact"/>
        </dgm:presLayoutVars>
      </dgm:prSet>
      <dgm:spPr/>
    </dgm:pt>
    <dgm:pt modelId="{E937A565-BCAE-49CB-94CE-4D64E124E287}" type="pres">
      <dgm:prSet presAssocID="{5AE26C66-2D4C-4E53-A9E3-7F670B486627}" presName="composite" presStyleCnt="0"/>
      <dgm:spPr/>
    </dgm:pt>
    <dgm:pt modelId="{332C39B9-E229-4974-96EF-42BAEF1F10C2}" type="pres">
      <dgm:prSet presAssocID="{5AE26C66-2D4C-4E53-A9E3-7F670B486627}" presName="parTx" presStyleLbl="alignNode1" presStyleIdx="0" presStyleCnt="1">
        <dgm:presLayoutVars>
          <dgm:chMax val="0"/>
          <dgm:chPref val="0"/>
          <dgm:bulletEnabled val="1"/>
        </dgm:presLayoutVars>
      </dgm:prSet>
      <dgm:spPr/>
    </dgm:pt>
    <dgm:pt modelId="{63FE3253-1B79-47A5-AC4A-BE8F7BF77A3B}" type="pres">
      <dgm:prSet presAssocID="{5AE26C66-2D4C-4E53-A9E3-7F670B486627}" presName="desTx" presStyleLbl="alignAccFollowNode1" presStyleIdx="0" presStyleCnt="1">
        <dgm:presLayoutVars>
          <dgm:bulletEnabled val="1"/>
        </dgm:presLayoutVars>
      </dgm:prSet>
      <dgm:spPr/>
    </dgm:pt>
  </dgm:ptLst>
  <dgm:cxnLst>
    <dgm:cxn modelId="{0BBF483A-B53B-4C70-B839-447B4094EED1}" type="presOf" srcId="{4D78EE2F-7B92-43E8-83E5-61DC2EA44F16}" destId="{A97158E8-E54D-4171-99AA-38AF812CF74D}" srcOrd="0" destOrd="0" presId="urn:microsoft.com/office/officeart/2005/8/layout/hList1"/>
    <dgm:cxn modelId="{DDC7C74E-4BA4-4C11-8AD2-8BBEE27A24BB}" type="presOf" srcId="{14EE30EE-B5C1-413D-980D-C2A8D5EADC14}" destId="{63FE3253-1B79-47A5-AC4A-BE8F7BF77A3B}" srcOrd="0" destOrd="1" presId="urn:microsoft.com/office/officeart/2005/8/layout/hList1"/>
    <dgm:cxn modelId="{11639154-34FF-4773-B23A-038B7E1676FD}" srcId="{5AE26C66-2D4C-4E53-A9E3-7F670B486627}" destId="{EC61D6E9-393F-4DE5-B611-FFF9D87C1E42}" srcOrd="0" destOrd="0" parTransId="{F4A4A313-D822-4AFB-983C-02B31827A90D}" sibTransId="{D6FE1EA9-6977-4E1B-BE64-CF2ED9AFDE9B}"/>
    <dgm:cxn modelId="{D142B054-A72D-4D20-B212-582165B489C7}" type="presOf" srcId="{EC61D6E9-393F-4DE5-B611-FFF9D87C1E42}" destId="{63FE3253-1B79-47A5-AC4A-BE8F7BF77A3B}" srcOrd="0" destOrd="0" presId="urn:microsoft.com/office/officeart/2005/8/layout/hList1"/>
    <dgm:cxn modelId="{65AB215A-B0DD-4C64-B455-30F5A96120E6}" srcId="{5AE26C66-2D4C-4E53-A9E3-7F670B486627}" destId="{14EE30EE-B5C1-413D-980D-C2A8D5EADC14}" srcOrd="1" destOrd="0" parTransId="{4D16B0DC-4622-4776-9BA6-36FBFDEA19F3}" sibTransId="{8E3DD745-B312-4849-AB41-DAF3CFDD0470}"/>
    <dgm:cxn modelId="{5605CFDE-DD39-49BD-A95E-F3125BC3F15D}" srcId="{4D78EE2F-7B92-43E8-83E5-61DC2EA44F16}" destId="{5AE26C66-2D4C-4E53-A9E3-7F670B486627}" srcOrd="0" destOrd="0" parTransId="{14BCD84D-FCF8-4FD9-A8C3-F73D2EB31DB9}" sibTransId="{06315149-B49A-4956-8E00-C5642006BBF8}"/>
    <dgm:cxn modelId="{C5D4F6FD-4A2F-4963-B83A-3E12E8012B61}" type="presOf" srcId="{5AE26C66-2D4C-4E53-A9E3-7F670B486627}" destId="{332C39B9-E229-4974-96EF-42BAEF1F10C2}" srcOrd="0" destOrd="0" presId="urn:microsoft.com/office/officeart/2005/8/layout/hList1"/>
    <dgm:cxn modelId="{60E62728-9BEA-4C4E-AEC0-53A1D29F81F4}" type="presParOf" srcId="{A97158E8-E54D-4171-99AA-38AF812CF74D}" destId="{E937A565-BCAE-49CB-94CE-4D64E124E287}" srcOrd="0" destOrd="0" presId="urn:microsoft.com/office/officeart/2005/8/layout/hList1"/>
    <dgm:cxn modelId="{CF5AC65D-ABDF-4F98-899F-C9214B8984BF}" type="presParOf" srcId="{E937A565-BCAE-49CB-94CE-4D64E124E287}" destId="{332C39B9-E229-4974-96EF-42BAEF1F10C2}" srcOrd="0" destOrd="0" presId="urn:microsoft.com/office/officeart/2005/8/layout/hList1"/>
    <dgm:cxn modelId="{02F2F80D-BE5A-49A2-B03F-EC34893934D6}" type="presParOf" srcId="{E937A565-BCAE-49CB-94CE-4D64E124E287}" destId="{63FE3253-1B79-47A5-AC4A-BE8F7BF77A3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D78EE2F-7B92-43E8-83E5-61DC2EA44F1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AE26C66-2D4C-4E53-A9E3-7F670B486627}">
      <dgm:prSet/>
      <dgm:spPr/>
      <dgm:t>
        <a:bodyPr/>
        <a:lstStyle/>
        <a:p>
          <a:r>
            <a:rPr lang="en-US" dirty="0"/>
            <a:t>Salt &amp; Light Means</a:t>
          </a:r>
        </a:p>
      </dgm:t>
    </dgm:pt>
    <dgm:pt modelId="{14BCD84D-FCF8-4FD9-A8C3-F73D2EB31DB9}" type="parTrans" cxnId="{5605CFDE-DD39-49BD-A95E-F3125BC3F15D}">
      <dgm:prSet/>
      <dgm:spPr/>
      <dgm:t>
        <a:bodyPr/>
        <a:lstStyle/>
        <a:p>
          <a:endParaRPr lang="en-US"/>
        </a:p>
      </dgm:t>
    </dgm:pt>
    <dgm:pt modelId="{06315149-B49A-4956-8E00-C5642006BBF8}" type="sibTrans" cxnId="{5605CFDE-DD39-49BD-A95E-F3125BC3F15D}">
      <dgm:prSet/>
      <dgm:spPr/>
      <dgm:t>
        <a:bodyPr/>
        <a:lstStyle/>
        <a:p>
          <a:endParaRPr lang="en-US"/>
        </a:p>
      </dgm:t>
    </dgm:pt>
    <dgm:pt modelId="{EC61D6E9-393F-4DE5-B611-FFF9D87C1E42}">
      <dgm:prSet/>
      <dgm:spPr/>
      <dgm:t>
        <a:bodyPr/>
        <a:lstStyle/>
        <a:p>
          <a:r>
            <a:rPr lang="en-US" dirty="0"/>
            <a:t>"Blessed are the peacemakers, for they shall be called </a:t>
          </a:r>
          <a:r>
            <a:rPr lang="en-US" b="1" u="sng" dirty="0"/>
            <a:t>sons of God</a:t>
          </a:r>
          <a:r>
            <a:rPr lang="en-US" dirty="0"/>
            <a:t>. </a:t>
          </a:r>
          <a:r>
            <a:rPr lang="en-US" i="1" dirty="0"/>
            <a:t>Matthew 5:9</a:t>
          </a:r>
          <a:endParaRPr lang="en-US" dirty="0"/>
        </a:p>
      </dgm:t>
    </dgm:pt>
    <dgm:pt modelId="{F4A4A313-D822-4AFB-983C-02B31827A90D}" type="parTrans" cxnId="{11639154-34FF-4773-B23A-038B7E1676FD}">
      <dgm:prSet/>
      <dgm:spPr/>
      <dgm:t>
        <a:bodyPr/>
        <a:lstStyle/>
        <a:p>
          <a:endParaRPr lang="en-US"/>
        </a:p>
      </dgm:t>
    </dgm:pt>
    <dgm:pt modelId="{D6FE1EA9-6977-4E1B-BE64-CF2ED9AFDE9B}" type="sibTrans" cxnId="{11639154-34FF-4773-B23A-038B7E1676FD}">
      <dgm:prSet/>
      <dgm:spPr/>
      <dgm:t>
        <a:bodyPr/>
        <a:lstStyle/>
        <a:p>
          <a:endParaRPr lang="en-US"/>
        </a:p>
      </dgm:t>
    </dgm:pt>
    <dgm:pt modelId="{87001DA6-B825-4E16-97FA-0EBAF6386DEB}">
      <dgm:prSet/>
      <dgm:spPr/>
      <dgm:t>
        <a:bodyPr/>
        <a:lstStyle/>
        <a:p>
          <a:r>
            <a:rPr lang="en-US" dirty="0"/>
            <a:t>…His name will be called Wonderful Counselor, Mighty God, Eternal Father, </a:t>
          </a:r>
          <a:r>
            <a:rPr lang="en-US" b="1" u="sng" dirty="0"/>
            <a:t>Prince of Peace</a:t>
          </a:r>
          <a:r>
            <a:rPr lang="en-US" dirty="0"/>
            <a:t>. </a:t>
          </a:r>
          <a:r>
            <a:rPr lang="en-US" i="1" dirty="0"/>
            <a:t>Isaiah 9:6</a:t>
          </a:r>
          <a:endParaRPr lang="en-US" dirty="0"/>
        </a:p>
      </dgm:t>
    </dgm:pt>
    <dgm:pt modelId="{BD478EB2-8840-46D8-AE22-E208087D4866}" type="parTrans" cxnId="{53AE338A-1D1B-434B-B5DB-B1CED9FBEB0F}">
      <dgm:prSet/>
      <dgm:spPr/>
      <dgm:t>
        <a:bodyPr/>
        <a:lstStyle/>
        <a:p>
          <a:endParaRPr lang="en-US"/>
        </a:p>
      </dgm:t>
    </dgm:pt>
    <dgm:pt modelId="{7B8B1405-AC7A-418E-B6D7-FF8C4D699F51}" type="sibTrans" cxnId="{53AE338A-1D1B-434B-B5DB-B1CED9FBEB0F}">
      <dgm:prSet/>
      <dgm:spPr/>
      <dgm:t>
        <a:bodyPr/>
        <a:lstStyle/>
        <a:p>
          <a:endParaRPr lang="en-US"/>
        </a:p>
      </dgm:t>
    </dgm:pt>
    <dgm:pt modelId="{D5C8118C-4967-4A77-ACD3-F4F2825F900C}">
      <dgm:prSet/>
      <dgm:spPr/>
      <dgm:t>
        <a:bodyPr/>
        <a:lstStyle/>
        <a:p>
          <a:r>
            <a:rPr lang="en-US" dirty="0"/>
            <a:t>"He who is not with Me is against Me; and he who does not gather with Me, scatters.” </a:t>
          </a:r>
          <a:r>
            <a:rPr lang="en-US" i="1" dirty="0"/>
            <a:t>Luke 11:23</a:t>
          </a:r>
        </a:p>
      </dgm:t>
    </dgm:pt>
    <dgm:pt modelId="{E10486EE-5B80-4010-98D3-1C2135834FEC}" type="parTrans" cxnId="{22133AA9-6DED-44BE-A0F3-202DF038836D}">
      <dgm:prSet/>
      <dgm:spPr/>
      <dgm:t>
        <a:bodyPr/>
        <a:lstStyle/>
        <a:p>
          <a:endParaRPr lang="en-US"/>
        </a:p>
      </dgm:t>
    </dgm:pt>
    <dgm:pt modelId="{ECA319B3-41BB-4623-96F9-A0DB21040C3B}" type="sibTrans" cxnId="{22133AA9-6DED-44BE-A0F3-202DF038836D}">
      <dgm:prSet/>
      <dgm:spPr/>
      <dgm:t>
        <a:bodyPr/>
        <a:lstStyle/>
        <a:p>
          <a:endParaRPr lang="en-US"/>
        </a:p>
      </dgm:t>
    </dgm:pt>
    <dgm:pt modelId="{749E1097-25FF-4A7C-AEB3-1F04D64BD697}" type="pres">
      <dgm:prSet presAssocID="{4D78EE2F-7B92-43E8-83E5-61DC2EA44F16}" presName="linear" presStyleCnt="0">
        <dgm:presLayoutVars>
          <dgm:dir/>
          <dgm:animLvl val="lvl"/>
          <dgm:resizeHandles val="exact"/>
        </dgm:presLayoutVars>
      </dgm:prSet>
      <dgm:spPr/>
    </dgm:pt>
    <dgm:pt modelId="{057ADD80-3811-4ABA-AEC9-91945F7B4F50}" type="pres">
      <dgm:prSet presAssocID="{5AE26C66-2D4C-4E53-A9E3-7F670B486627}" presName="parentLin" presStyleCnt="0"/>
      <dgm:spPr/>
    </dgm:pt>
    <dgm:pt modelId="{E1A4A8FD-A3A1-468F-930F-19E6446EC5BC}" type="pres">
      <dgm:prSet presAssocID="{5AE26C66-2D4C-4E53-A9E3-7F670B486627}" presName="parentLeftMargin" presStyleLbl="node1" presStyleIdx="0" presStyleCnt="1"/>
      <dgm:spPr/>
    </dgm:pt>
    <dgm:pt modelId="{E5A940F8-7E7B-4E3E-8477-B774E524FC8A}" type="pres">
      <dgm:prSet presAssocID="{5AE26C66-2D4C-4E53-A9E3-7F670B486627}" presName="parentText" presStyleLbl="node1" presStyleIdx="0" presStyleCnt="1">
        <dgm:presLayoutVars>
          <dgm:chMax val="0"/>
          <dgm:bulletEnabled val="1"/>
        </dgm:presLayoutVars>
      </dgm:prSet>
      <dgm:spPr/>
    </dgm:pt>
    <dgm:pt modelId="{1F02AFD3-1C18-4FAC-A91E-285A36F1EC5C}" type="pres">
      <dgm:prSet presAssocID="{5AE26C66-2D4C-4E53-A9E3-7F670B486627}" presName="negativeSpace" presStyleCnt="0"/>
      <dgm:spPr/>
    </dgm:pt>
    <dgm:pt modelId="{89F605B9-F651-41E1-9CAF-942EC916A96F}" type="pres">
      <dgm:prSet presAssocID="{5AE26C66-2D4C-4E53-A9E3-7F670B486627}" presName="childText" presStyleLbl="conFgAcc1" presStyleIdx="0" presStyleCnt="1">
        <dgm:presLayoutVars>
          <dgm:bulletEnabled val="1"/>
        </dgm:presLayoutVars>
      </dgm:prSet>
      <dgm:spPr/>
    </dgm:pt>
  </dgm:ptLst>
  <dgm:cxnLst>
    <dgm:cxn modelId="{72B48A13-F112-480F-AFEE-F1A5D4EC0178}" type="presOf" srcId="{D5C8118C-4967-4A77-ACD3-F4F2825F900C}" destId="{89F605B9-F651-41E1-9CAF-942EC916A96F}" srcOrd="0" destOrd="2" presId="urn:microsoft.com/office/officeart/2005/8/layout/list1"/>
    <dgm:cxn modelId="{88E4B731-6E17-4AF1-9F02-3AEAB6AFC80C}" type="presOf" srcId="{87001DA6-B825-4E16-97FA-0EBAF6386DEB}" destId="{89F605B9-F651-41E1-9CAF-942EC916A96F}" srcOrd="0" destOrd="1" presId="urn:microsoft.com/office/officeart/2005/8/layout/list1"/>
    <dgm:cxn modelId="{11639154-34FF-4773-B23A-038B7E1676FD}" srcId="{5AE26C66-2D4C-4E53-A9E3-7F670B486627}" destId="{EC61D6E9-393F-4DE5-B611-FFF9D87C1E42}" srcOrd="0" destOrd="0" parTransId="{F4A4A313-D822-4AFB-983C-02B31827A90D}" sibTransId="{D6FE1EA9-6977-4E1B-BE64-CF2ED9AFDE9B}"/>
    <dgm:cxn modelId="{53AE338A-1D1B-434B-B5DB-B1CED9FBEB0F}" srcId="{5AE26C66-2D4C-4E53-A9E3-7F670B486627}" destId="{87001DA6-B825-4E16-97FA-0EBAF6386DEB}" srcOrd="1" destOrd="0" parTransId="{BD478EB2-8840-46D8-AE22-E208087D4866}" sibTransId="{7B8B1405-AC7A-418E-B6D7-FF8C4D699F51}"/>
    <dgm:cxn modelId="{36CCA39F-1E12-4037-A398-FD81005ABA21}" type="presOf" srcId="{EC61D6E9-393F-4DE5-B611-FFF9D87C1E42}" destId="{89F605B9-F651-41E1-9CAF-942EC916A96F}" srcOrd="0" destOrd="0" presId="urn:microsoft.com/office/officeart/2005/8/layout/list1"/>
    <dgm:cxn modelId="{22133AA9-6DED-44BE-A0F3-202DF038836D}" srcId="{5AE26C66-2D4C-4E53-A9E3-7F670B486627}" destId="{D5C8118C-4967-4A77-ACD3-F4F2825F900C}" srcOrd="2" destOrd="0" parTransId="{E10486EE-5B80-4010-98D3-1C2135834FEC}" sibTransId="{ECA319B3-41BB-4623-96F9-A0DB21040C3B}"/>
    <dgm:cxn modelId="{E23568B2-03EB-47B6-9D0F-87677756A7F4}" type="presOf" srcId="{5AE26C66-2D4C-4E53-A9E3-7F670B486627}" destId="{E1A4A8FD-A3A1-468F-930F-19E6446EC5BC}" srcOrd="0" destOrd="0" presId="urn:microsoft.com/office/officeart/2005/8/layout/list1"/>
    <dgm:cxn modelId="{D853A2BF-4C48-4DFD-8F90-70203FAE5A60}" type="presOf" srcId="{5AE26C66-2D4C-4E53-A9E3-7F670B486627}" destId="{E5A940F8-7E7B-4E3E-8477-B774E524FC8A}" srcOrd="1" destOrd="0" presId="urn:microsoft.com/office/officeart/2005/8/layout/list1"/>
    <dgm:cxn modelId="{5605CFDE-DD39-49BD-A95E-F3125BC3F15D}" srcId="{4D78EE2F-7B92-43E8-83E5-61DC2EA44F16}" destId="{5AE26C66-2D4C-4E53-A9E3-7F670B486627}" srcOrd="0" destOrd="0" parTransId="{14BCD84D-FCF8-4FD9-A8C3-F73D2EB31DB9}" sibTransId="{06315149-B49A-4956-8E00-C5642006BBF8}"/>
    <dgm:cxn modelId="{B6433AE2-EC3E-4CE2-B155-2D32A708C56E}" type="presOf" srcId="{4D78EE2F-7B92-43E8-83E5-61DC2EA44F16}" destId="{749E1097-25FF-4A7C-AEB3-1F04D64BD697}" srcOrd="0" destOrd="0" presId="urn:microsoft.com/office/officeart/2005/8/layout/list1"/>
    <dgm:cxn modelId="{8FD347E3-3DE3-4CDB-91AE-F79BDC081692}" type="presParOf" srcId="{749E1097-25FF-4A7C-AEB3-1F04D64BD697}" destId="{057ADD80-3811-4ABA-AEC9-91945F7B4F50}" srcOrd="0" destOrd="0" presId="urn:microsoft.com/office/officeart/2005/8/layout/list1"/>
    <dgm:cxn modelId="{B5D359E9-D7AB-4030-AF5A-3F1880BF98ED}" type="presParOf" srcId="{057ADD80-3811-4ABA-AEC9-91945F7B4F50}" destId="{E1A4A8FD-A3A1-468F-930F-19E6446EC5BC}" srcOrd="0" destOrd="0" presId="urn:microsoft.com/office/officeart/2005/8/layout/list1"/>
    <dgm:cxn modelId="{6E80F32C-4E64-4079-876E-2780505E7EE2}" type="presParOf" srcId="{057ADD80-3811-4ABA-AEC9-91945F7B4F50}" destId="{E5A940F8-7E7B-4E3E-8477-B774E524FC8A}" srcOrd="1" destOrd="0" presId="urn:microsoft.com/office/officeart/2005/8/layout/list1"/>
    <dgm:cxn modelId="{F2C0CC04-C11B-408B-9316-85D9084F5992}" type="presParOf" srcId="{749E1097-25FF-4A7C-AEB3-1F04D64BD697}" destId="{1F02AFD3-1C18-4FAC-A91E-285A36F1EC5C}" srcOrd="1" destOrd="0" presId="urn:microsoft.com/office/officeart/2005/8/layout/list1"/>
    <dgm:cxn modelId="{6C8C5532-3227-4CB8-852C-43E053952E95}" type="presParOf" srcId="{749E1097-25FF-4A7C-AEB3-1F04D64BD697}" destId="{89F605B9-F651-41E1-9CAF-942EC916A96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6C01A7-9491-42F2-9E72-B398EF3B56F1}" type="doc">
      <dgm:prSet loTypeId="urn:microsoft.com/office/officeart/2005/8/layout/process4" loCatId="process" qsTypeId="urn:microsoft.com/office/officeart/2005/8/quickstyle/3d3" qsCatId="3D" csTypeId="urn:microsoft.com/office/officeart/2005/8/colors/colorful4" csCatId="colorful" phldr="1"/>
      <dgm:spPr/>
      <dgm:t>
        <a:bodyPr/>
        <a:lstStyle/>
        <a:p>
          <a:endParaRPr lang="en-US"/>
        </a:p>
      </dgm:t>
    </dgm:pt>
    <dgm:pt modelId="{97430FCB-8E78-4A8B-B86E-5DEB04C40542}">
      <dgm:prSet phldrT="[Text]" custT="1"/>
      <dgm:spPr/>
      <dgm:t>
        <a:bodyPr/>
        <a:lstStyle/>
        <a:p>
          <a:r>
            <a:rPr lang="en-US" sz="3200" dirty="0"/>
            <a:t>Truth-Talking does not mean </a:t>
          </a:r>
          <a:r>
            <a:rPr lang="en-US" sz="3200" i="1" u="sng" dirty="0"/>
            <a:t>contentious</a:t>
          </a:r>
        </a:p>
      </dgm:t>
    </dgm:pt>
    <dgm:pt modelId="{72F52A50-F12A-4B11-9200-694A896B7E86}" type="parTrans" cxnId="{35DBEB8E-95C6-4769-B1F4-84CAF6E0FDFD}">
      <dgm:prSet/>
      <dgm:spPr/>
      <dgm:t>
        <a:bodyPr/>
        <a:lstStyle/>
        <a:p>
          <a:endParaRPr lang="en-US"/>
        </a:p>
      </dgm:t>
    </dgm:pt>
    <dgm:pt modelId="{554494CC-51BA-468F-B67B-26775FE09F71}" type="sibTrans" cxnId="{35DBEB8E-95C6-4769-B1F4-84CAF6E0FDFD}">
      <dgm:prSet/>
      <dgm:spPr/>
      <dgm:t>
        <a:bodyPr/>
        <a:lstStyle/>
        <a:p>
          <a:endParaRPr lang="en-US"/>
        </a:p>
      </dgm:t>
    </dgm:pt>
    <dgm:pt modelId="{D511E9F0-B3B1-4AB0-BF76-3786829B6174}">
      <dgm:prSet phldrT="[Text]"/>
      <dgm:spPr/>
      <dgm:t>
        <a:bodyPr/>
        <a:lstStyle/>
        <a:p>
          <a:r>
            <a:rPr lang="en-US" dirty="0"/>
            <a:t>Some issues must be dropped</a:t>
          </a:r>
        </a:p>
      </dgm:t>
    </dgm:pt>
    <dgm:pt modelId="{F14C76D0-82A3-4438-89E5-1F5C97B95545}" type="parTrans" cxnId="{17D4B956-DCC6-4DFD-8047-F69D3D4BC88F}">
      <dgm:prSet/>
      <dgm:spPr/>
      <dgm:t>
        <a:bodyPr/>
        <a:lstStyle/>
        <a:p>
          <a:endParaRPr lang="en-US"/>
        </a:p>
      </dgm:t>
    </dgm:pt>
    <dgm:pt modelId="{B41D2707-5222-448F-A001-68E0EDFD0DFD}" type="sibTrans" cxnId="{17D4B956-DCC6-4DFD-8047-F69D3D4BC88F}">
      <dgm:prSet/>
      <dgm:spPr/>
      <dgm:t>
        <a:bodyPr/>
        <a:lstStyle/>
        <a:p>
          <a:endParaRPr lang="en-US"/>
        </a:p>
      </dgm:t>
    </dgm:pt>
    <dgm:pt modelId="{EDDA7F11-FEF3-4847-AFE0-6560FDD20E97}">
      <dgm:prSet phldrT="[Text]"/>
      <dgm:spPr/>
      <dgm:t>
        <a:bodyPr/>
        <a:lstStyle/>
        <a:p>
          <a:r>
            <a:rPr lang="en-US" dirty="0"/>
            <a:t>No Solution</a:t>
          </a:r>
        </a:p>
      </dgm:t>
    </dgm:pt>
    <dgm:pt modelId="{067AF497-011B-4F8F-8CDC-F4137C87CB48}" type="parTrans" cxnId="{E74D46CA-480B-42FA-A646-CB6AECED063E}">
      <dgm:prSet/>
      <dgm:spPr/>
      <dgm:t>
        <a:bodyPr/>
        <a:lstStyle/>
        <a:p>
          <a:endParaRPr lang="en-US"/>
        </a:p>
      </dgm:t>
    </dgm:pt>
    <dgm:pt modelId="{C3ED4996-0DE1-4EBC-9790-E7374A1C49B4}" type="sibTrans" cxnId="{E74D46CA-480B-42FA-A646-CB6AECED063E}">
      <dgm:prSet/>
      <dgm:spPr/>
      <dgm:t>
        <a:bodyPr/>
        <a:lstStyle/>
        <a:p>
          <a:endParaRPr lang="en-US"/>
        </a:p>
      </dgm:t>
    </dgm:pt>
    <dgm:pt modelId="{574E2528-790A-417E-BD79-4081F9A4C5CB}">
      <dgm:prSet phldrT="[Text]"/>
      <dgm:spPr/>
      <dgm:t>
        <a:bodyPr/>
        <a:lstStyle/>
        <a:p>
          <a:r>
            <a:rPr lang="en-US" dirty="0"/>
            <a:t>Not Redemptive</a:t>
          </a:r>
        </a:p>
      </dgm:t>
    </dgm:pt>
    <dgm:pt modelId="{DD3AA350-73A4-4EAF-AFCF-9DB0D346E0E2}" type="parTrans" cxnId="{020401D6-9321-44B9-8C72-A198F0A426E2}">
      <dgm:prSet/>
      <dgm:spPr/>
      <dgm:t>
        <a:bodyPr/>
        <a:lstStyle/>
        <a:p>
          <a:endParaRPr lang="en-US"/>
        </a:p>
      </dgm:t>
    </dgm:pt>
    <dgm:pt modelId="{B3504908-B976-43B6-8220-CBABEA1E89EC}" type="sibTrans" cxnId="{020401D6-9321-44B9-8C72-A198F0A426E2}">
      <dgm:prSet/>
      <dgm:spPr/>
      <dgm:t>
        <a:bodyPr/>
        <a:lstStyle/>
        <a:p>
          <a:endParaRPr lang="en-US"/>
        </a:p>
      </dgm:t>
    </dgm:pt>
    <dgm:pt modelId="{C47FD158-0A9E-4838-9366-0DBB798B84C5}" type="pres">
      <dgm:prSet presAssocID="{FB6C01A7-9491-42F2-9E72-B398EF3B56F1}" presName="Name0" presStyleCnt="0">
        <dgm:presLayoutVars>
          <dgm:dir/>
          <dgm:animLvl val="lvl"/>
          <dgm:resizeHandles val="exact"/>
        </dgm:presLayoutVars>
      </dgm:prSet>
      <dgm:spPr/>
    </dgm:pt>
    <dgm:pt modelId="{9DBAB741-6C29-4006-8BCB-47FDD9ABDE3B}" type="pres">
      <dgm:prSet presAssocID="{D511E9F0-B3B1-4AB0-BF76-3786829B6174}" presName="boxAndChildren" presStyleCnt="0"/>
      <dgm:spPr/>
    </dgm:pt>
    <dgm:pt modelId="{6BC873F7-4A6F-40BC-9B43-977C859EAB9B}" type="pres">
      <dgm:prSet presAssocID="{D511E9F0-B3B1-4AB0-BF76-3786829B6174}" presName="parentTextBox" presStyleLbl="node1" presStyleIdx="0" presStyleCnt="2"/>
      <dgm:spPr/>
    </dgm:pt>
    <dgm:pt modelId="{68953231-D229-4A7B-9353-526AC0F15E51}" type="pres">
      <dgm:prSet presAssocID="{D511E9F0-B3B1-4AB0-BF76-3786829B6174}" presName="entireBox" presStyleLbl="node1" presStyleIdx="0" presStyleCnt="2"/>
      <dgm:spPr/>
    </dgm:pt>
    <dgm:pt modelId="{7FB8EA26-F5DA-4297-856B-142B24A19B34}" type="pres">
      <dgm:prSet presAssocID="{D511E9F0-B3B1-4AB0-BF76-3786829B6174}" presName="descendantBox" presStyleCnt="0"/>
      <dgm:spPr/>
    </dgm:pt>
    <dgm:pt modelId="{D80157BD-0121-434B-B295-A09E36588FAE}" type="pres">
      <dgm:prSet presAssocID="{EDDA7F11-FEF3-4847-AFE0-6560FDD20E97}" presName="childTextBox" presStyleLbl="fgAccFollowNode1" presStyleIdx="0" presStyleCnt="2">
        <dgm:presLayoutVars>
          <dgm:bulletEnabled val="1"/>
        </dgm:presLayoutVars>
      </dgm:prSet>
      <dgm:spPr/>
    </dgm:pt>
    <dgm:pt modelId="{D292B6AE-E631-4784-9408-68239DAF71E1}" type="pres">
      <dgm:prSet presAssocID="{574E2528-790A-417E-BD79-4081F9A4C5CB}" presName="childTextBox" presStyleLbl="fgAccFollowNode1" presStyleIdx="1" presStyleCnt="2">
        <dgm:presLayoutVars>
          <dgm:bulletEnabled val="1"/>
        </dgm:presLayoutVars>
      </dgm:prSet>
      <dgm:spPr/>
    </dgm:pt>
    <dgm:pt modelId="{57E20C7E-B21C-4415-A0E8-6EA78BA700A3}" type="pres">
      <dgm:prSet presAssocID="{554494CC-51BA-468F-B67B-26775FE09F71}" presName="sp" presStyleCnt="0"/>
      <dgm:spPr/>
    </dgm:pt>
    <dgm:pt modelId="{CBEC28A6-9051-49FF-8CB7-B500594A5091}" type="pres">
      <dgm:prSet presAssocID="{97430FCB-8E78-4A8B-B86E-5DEB04C40542}" presName="arrowAndChildren" presStyleCnt="0"/>
      <dgm:spPr/>
    </dgm:pt>
    <dgm:pt modelId="{156E07F6-A9A6-4207-88BC-FD9EEB75B00B}" type="pres">
      <dgm:prSet presAssocID="{97430FCB-8E78-4A8B-B86E-5DEB04C40542}" presName="parentTextArrow" presStyleLbl="node1" presStyleIdx="1" presStyleCnt="2"/>
      <dgm:spPr/>
    </dgm:pt>
  </dgm:ptLst>
  <dgm:cxnLst>
    <dgm:cxn modelId="{904D5E13-AEA9-47A7-BE8F-777B7DDF50BF}" type="presOf" srcId="{97430FCB-8E78-4A8B-B86E-5DEB04C40542}" destId="{156E07F6-A9A6-4207-88BC-FD9EEB75B00B}" srcOrd="0" destOrd="0" presId="urn:microsoft.com/office/officeart/2005/8/layout/process4"/>
    <dgm:cxn modelId="{7BD2BE37-85DB-4AE8-982C-93FADF7E610F}" type="presOf" srcId="{EDDA7F11-FEF3-4847-AFE0-6560FDD20E97}" destId="{D80157BD-0121-434B-B295-A09E36588FAE}" srcOrd="0" destOrd="0" presId="urn:microsoft.com/office/officeart/2005/8/layout/process4"/>
    <dgm:cxn modelId="{7A901C51-6C2E-464E-B549-CAC8430F688F}" type="presOf" srcId="{D511E9F0-B3B1-4AB0-BF76-3786829B6174}" destId="{68953231-D229-4A7B-9353-526AC0F15E51}" srcOrd="1" destOrd="0" presId="urn:microsoft.com/office/officeart/2005/8/layout/process4"/>
    <dgm:cxn modelId="{A95E5475-0D98-4EFB-8AF3-49E44D80431C}" type="presOf" srcId="{D511E9F0-B3B1-4AB0-BF76-3786829B6174}" destId="{6BC873F7-4A6F-40BC-9B43-977C859EAB9B}" srcOrd="0" destOrd="0" presId="urn:microsoft.com/office/officeart/2005/8/layout/process4"/>
    <dgm:cxn modelId="{17D4B956-DCC6-4DFD-8047-F69D3D4BC88F}" srcId="{FB6C01A7-9491-42F2-9E72-B398EF3B56F1}" destId="{D511E9F0-B3B1-4AB0-BF76-3786829B6174}" srcOrd="1" destOrd="0" parTransId="{F14C76D0-82A3-4438-89E5-1F5C97B95545}" sibTransId="{B41D2707-5222-448F-A001-68E0EDFD0DFD}"/>
    <dgm:cxn modelId="{35DBEB8E-95C6-4769-B1F4-84CAF6E0FDFD}" srcId="{FB6C01A7-9491-42F2-9E72-B398EF3B56F1}" destId="{97430FCB-8E78-4A8B-B86E-5DEB04C40542}" srcOrd="0" destOrd="0" parTransId="{72F52A50-F12A-4B11-9200-694A896B7E86}" sibTransId="{554494CC-51BA-468F-B67B-26775FE09F71}"/>
    <dgm:cxn modelId="{389FA7A9-4E76-455D-93EB-402287D23373}" type="presOf" srcId="{574E2528-790A-417E-BD79-4081F9A4C5CB}" destId="{D292B6AE-E631-4784-9408-68239DAF71E1}" srcOrd="0" destOrd="0" presId="urn:microsoft.com/office/officeart/2005/8/layout/process4"/>
    <dgm:cxn modelId="{04C6C4BE-7F12-496D-BCB8-B615BA3FAEC3}" type="presOf" srcId="{FB6C01A7-9491-42F2-9E72-B398EF3B56F1}" destId="{C47FD158-0A9E-4838-9366-0DBB798B84C5}" srcOrd="0" destOrd="0" presId="urn:microsoft.com/office/officeart/2005/8/layout/process4"/>
    <dgm:cxn modelId="{E74D46CA-480B-42FA-A646-CB6AECED063E}" srcId="{D511E9F0-B3B1-4AB0-BF76-3786829B6174}" destId="{EDDA7F11-FEF3-4847-AFE0-6560FDD20E97}" srcOrd="0" destOrd="0" parTransId="{067AF497-011B-4F8F-8CDC-F4137C87CB48}" sibTransId="{C3ED4996-0DE1-4EBC-9790-E7374A1C49B4}"/>
    <dgm:cxn modelId="{020401D6-9321-44B9-8C72-A198F0A426E2}" srcId="{D511E9F0-B3B1-4AB0-BF76-3786829B6174}" destId="{574E2528-790A-417E-BD79-4081F9A4C5CB}" srcOrd="1" destOrd="0" parTransId="{DD3AA350-73A4-4EAF-AFCF-9DB0D346E0E2}" sibTransId="{B3504908-B976-43B6-8220-CBABEA1E89EC}"/>
    <dgm:cxn modelId="{26CED8F8-C304-4C0E-85F3-B9D1877A50E1}" type="presParOf" srcId="{C47FD158-0A9E-4838-9366-0DBB798B84C5}" destId="{9DBAB741-6C29-4006-8BCB-47FDD9ABDE3B}" srcOrd="0" destOrd="0" presId="urn:microsoft.com/office/officeart/2005/8/layout/process4"/>
    <dgm:cxn modelId="{1A2F863E-9DF6-410F-8D59-FE5AD5157A1E}" type="presParOf" srcId="{9DBAB741-6C29-4006-8BCB-47FDD9ABDE3B}" destId="{6BC873F7-4A6F-40BC-9B43-977C859EAB9B}" srcOrd="0" destOrd="0" presId="urn:microsoft.com/office/officeart/2005/8/layout/process4"/>
    <dgm:cxn modelId="{E1AB67C6-1B77-4454-AD88-CECE9469F46D}" type="presParOf" srcId="{9DBAB741-6C29-4006-8BCB-47FDD9ABDE3B}" destId="{68953231-D229-4A7B-9353-526AC0F15E51}" srcOrd="1" destOrd="0" presId="urn:microsoft.com/office/officeart/2005/8/layout/process4"/>
    <dgm:cxn modelId="{EC1A855A-F1D1-4FAE-8805-6902E8BAD621}" type="presParOf" srcId="{9DBAB741-6C29-4006-8BCB-47FDD9ABDE3B}" destId="{7FB8EA26-F5DA-4297-856B-142B24A19B34}" srcOrd="2" destOrd="0" presId="urn:microsoft.com/office/officeart/2005/8/layout/process4"/>
    <dgm:cxn modelId="{FB863A86-DFDF-4D8A-A623-66113D1E7F3E}" type="presParOf" srcId="{7FB8EA26-F5DA-4297-856B-142B24A19B34}" destId="{D80157BD-0121-434B-B295-A09E36588FAE}" srcOrd="0" destOrd="0" presId="urn:microsoft.com/office/officeart/2005/8/layout/process4"/>
    <dgm:cxn modelId="{32309152-8E50-4C8C-8D23-594C1322EBCA}" type="presParOf" srcId="{7FB8EA26-F5DA-4297-856B-142B24A19B34}" destId="{D292B6AE-E631-4784-9408-68239DAF71E1}" srcOrd="1" destOrd="0" presId="urn:microsoft.com/office/officeart/2005/8/layout/process4"/>
    <dgm:cxn modelId="{6BC21AF4-4807-4F99-80CB-74163EE74BED}" type="presParOf" srcId="{C47FD158-0A9E-4838-9366-0DBB798B84C5}" destId="{57E20C7E-B21C-4415-A0E8-6EA78BA700A3}" srcOrd="1" destOrd="0" presId="urn:microsoft.com/office/officeart/2005/8/layout/process4"/>
    <dgm:cxn modelId="{78239393-22A7-4547-95B6-E673DD490A95}" type="presParOf" srcId="{C47FD158-0A9E-4838-9366-0DBB798B84C5}" destId="{CBEC28A6-9051-49FF-8CB7-B500594A5091}" srcOrd="2" destOrd="0" presId="urn:microsoft.com/office/officeart/2005/8/layout/process4"/>
    <dgm:cxn modelId="{DE165307-8136-4A45-92F6-983B9B8B895F}" type="presParOf" srcId="{CBEC28A6-9051-49FF-8CB7-B500594A5091}" destId="{156E07F6-A9A6-4207-88BC-FD9EEB75B00B}"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5BC7329-D922-4585-A74C-078599A11F07}" type="doc">
      <dgm:prSet loTypeId="urn:microsoft.com/office/officeart/2005/8/layout/hierarchy4" loCatId="list" qsTypeId="urn:microsoft.com/office/officeart/2005/8/quickstyle/simple1" qsCatId="simple" csTypeId="urn:microsoft.com/office/officeart/2005/8/colors/accent5_2" csCatId="accent5" phldr="1"/>
      <dgm:spPr/>
      <dgm:t>
        <a:bodyPr/>
        <a:lstStyle/>
        <a:p>
          <a:endParaRPr lang="en-US"/>
        </a:p>
      </dgm:t>
    </dgm:pt>
    <dgm:pt modelId="{B9A5DEA2-FF98-45F2-922C-7FB23A5C84DC}">
      <dgm:prSet phldrT="[Text]"/>
      <dgm:spPr/>
      <dgm:t>
        <a:bodyPr/>
        <a:lstStyle/>
        <a:p>
          <a:r>
            <a:rPr lang="en-US" dirty="0"/>
            <a:t>Human Justice is </a:t>
          </a:r>
          <a:r>
            <a:rPr lang="en-US" i="1" u="sng" dirty="0"/>
            <a:t>Fallible</a:t>
          </a:r>
        </a:p>
      </dgm:t>
    </dgm:pt>
    <dgm:pt modelId="{09D72058-9389-4EFE-99B5-6CFC750AEA3B}" type="parTrans" cxnId="{B35708B3-66F6-4FCA-8B3E-EC6E19F4C626}">
      <dgm:prSet/>
      <dgm:spPr/>
      <dgm:t>
        <a:bodyPr/>
        <a:lstStyle/>
        <a:p>
          <a:endParaRPr lang="en-US"/>
        </a:p>
      </dgm:t>
    </dgm:pt>
    <dgm:pt modelId="{BC798A07-703F-4516-AEC3-CA840C7DE655}" type="sibTrans" cxnId="{B35708B3-66F6-4FCA-8B3E-EC6E19F4C626}">
      <dgm:prSet/>
      <dgm:spPr/>
      <dgm:t>
        <a:bodyPr/>
        <a:lstStyle/>
        <a:p>
          <a:endParaRPr lang="en-US"/>
        </a:p>
      </dgm:t>
    </dgm:pt>
    <dgm:pt modelId="{A4411EEA-81FD-457B-B19E-6593E59A9CF3}">
      <dgm:prSet phldrT="[Text]"/>
      <dgm:spPr/>
      <dgm:t>
        <a:bodyPr/>
        <a:lstStyle/>
        <a:p>
          <a:r>
            <a:rPr lang="en-US" dirty="0"/>
            <a:t>Hypocrisy</a:t>
          </a:r>
        </a:p>
      </dgm:t>
    </dgm:pt>
    <dgm:pt modelId="{A08B02AC-35D3-40BA-933B-B813F5013B03}" type="parTrans" cxnId="{175D60FF-2D0B-4D80-A989-8DD241CBF3B5}">
      <dgm:prSet/>
      <dgm:spPr/>
      <dgm:t>
        <a:bodyPr/>
        <a:lstStyle/>
        <a:p>
          <a:endParaRPr lang="en-US"/>
        </a:p>
      </dgm:t>
    </dgm:pt>
    <dgm:pt modelId="{B7AD8625-1622-459B-8BF1-6D21B66F2C6D}" type="sibTrans" cxnId="{175D60FF-2D0B-4D80-A989-8DD241CBF3B5}">
      <dgm:prSet/>
      <dgm:spPr/>
      <dgm:t>
        <a:bodyPr/>
        <a:lstStyle/>
        <a:p>
          <a:endParaRPr lang="en-US"/>
        </a:p>
      </dgm:t>
    </dgm:pt>
    <dgm:pt modelId="{90B1F8C3-2AF3-47D6-BBEA-BEE9AF8B27E2}">
      <dgm:prSet phldrT="[Text]"/>
      <dgm:spPr/>
      <dgm:t>
        <a:bodyPr/>
        <a:lstStyle/>
        <a:p>
          <a:r>
            <a:rPr lang="en-US" dirty="0"/>
            <a:t>Ignorant</a:t>
          </a:r>
        </a:p>
      </dgm:t>
    </dgm:pt>
    <dgm:pt modelId="{85A00E32-8DA5-4925-8D16-0F4EE562FCD8}" type="parTrans" cxnId="{6AECA7CB-B3F8-4A80-AA3F-94C721079B5C}">
      <dgm:prSet/>
      <dgm:spPr/>
      <dgm:t>
        <a:bodyPr/>
        <a:lstStyle/>
        <a:p>
          <a:endParaRPr lang="en-US"/>
        </a:p>
      </dgm:t>
    </dgm:pt>
    <dgm:pt modelId="{1634F9B7-F712-4409-A4B0-7832CB0F2324}" type="sibTrans" cxnId="{6AECA7CB-B3F8-4A80-AA3F-94C721079B5C}">
      <dgm:prSet/>
      <dgm:spPr/>
      <dgm:t>
        <a:bodyPr/>
        <a:lstStyle/>
        <a:p>
          <a:endParaRPr lang="en-US"/>
        </a:p>
      </dgm:t>
    </dgm:pt>
    <dgm:pt modelId="{4451C646-A675-4B46-9890-93AFDB71F6C1}">
      <dgm:prSet phldrT="[Text]"/>
      <dgm:spPr/>
      <dgm:t>
        <a:bodyPr/>
        <a:lstStyle/>
        <a:p>
          <a:r>
            <a:rPr lang="en-US" dirty="0"/>
            <a:t>Often Wrong</a:t>
          </a:r>
        </a:p>
      </dgm:t>
    </dgm:pt>
    <dgm:pt modelId="{6FA905FE-2BEF-4241-9470-52B3B1DED6DA}" type="parTrans" cxnId="{31091758-6CC2-4DD2-93AE-3487B4FFFB1B}">
      <dgm:prSet/>
      <dgm:spPr/>
    </dgm:pt>
    <dgm:pt modelId="{00FE2080-10F4-4D8C-B132-F74ADA666205}" type="sibTrans" cxnId="{31091758-6CC2-4DD2-93AE-3487B4FFFB1B}">
      <dgm:prSet/>
      <dgm:spPr/>
    </dgm:pt>
    <dgm:pt modelId="{64593105-4DC5-4BDB-828E-3221653CE0DE}" type="pres">
      <dgm:prSet presAssocID="{D5BC7329-D922-4585-A74C-078599A11F07}" presName="Name0" presStyleCnt="0">
        <dgm:presLayoutVars>
          <dgm:chPref val="1"/>
          <dgm:dir/>
          <dgm:animOne val="branch"/>
          <dgm:animLvl val="lvl"/>
          <dgm:resizeHandles/>
        </dgm:presLayoutVars>
      </dgm:prSet>
      <dgm:spPr/>
    </dgm:pt>
    <dgm:pt modelId="{F8685105-4230-4B17-A04B-F662FF2EC2F3}" type="pres">
      <dgm:prSet presAssocID="{B9A5DEA2-FF98-45F2-922C-7FB23A5C84DC}" presName="vertOne" presStyleCnt="0"/>
      <dgm:spPr/>
    </dgm:pt>
    <dgm:pt modelId="{168BB26F-AD15-4733-80B5-F15BA5B72F66}" type="pres">
      <dgm:prSet presAssocID="{B9A5DEA2-FF98-45F2-922C-7FB23A5C84DC}" presName="txOne" presStyleLbl="node0" presStyleIdx="0" presStyleCnt="1">
        <dgm:presLayoutVars>
          <dgm:chPref val="3"/>
        </dgm:presLayoutVars>
      </dgm:prSet>
      <dgm:spPr/>
    </dgm:pt>
    <dgm:pt modelId="{4FBF8009-9785-4166-A498-B29962B8DF3D}" type="pres">
      <dgm:prSet presAssocID="{B9A5DEA2-FF98-45F2-922C-7FB23A5C84DC}" presName="parTransOne" presStyleCnt="0"/>
      <dgm:spPr/>
    </dgm:pt>
    <dgm:pt modelId="{360045A0-0FD1-4A80-8354-E6D5A16325FB}" type="pres">
      <dgm:prSet presAssocID="{B9A5DEA2-FF98-45F2-922C-7FB23A5C84DC}" presName="horzOne" presStyleCnt="0"/>
      <dgm:spPr/>
    </dgm:pt>
    <dgm:pt modelId="{32CE7629-C410-4D3B-811C-73F51F5EE713}" type="pres">
      <dgm:prSet presAssocID="{A4411EEA-81FD-457B-B19E-6593E59A9CF3}" presName="vertTwo" presStyleCnt="0"/>
      <dgm:spPr/>
    </dgm:pt>
    <dgm:pt modelId="{656373EA-A77E-4ABF-8344-333E7B5D1365}" type="pres">
      <dgm:prSet presAssocID="{A4411EEA-81FD-457B-B19E-6593E59A9CF3}" presName="txTwo" presStyleLbl="node2" presStyleIdx="0" presStyleCnt="3">
        <dgm:presLayoutVars>
          <dgm:chPref val="3"/>
        </dgm:presLayoutVars>
      </dgm:prSet>
      <dgm:spPr/>
    </dgm:pt>
    <dgm:pt modelId="{920819EF-132D-48FD-9F8C-4C14B70ACC50}" type="pres">
      <dgm:prSet presAssocID="{A4411EEA-81FD-457B-B19E-6593E59A9CF3}" presName="horzTwo" presStyleCnt="0"/>
      <dgm:spPr/>
    </dgm:pt>
    <dgm:pt modelId="{273E60AC-2E08-4417-BD17-5E000D49F715}" type="pres">
      <dgm:prSet presAssocID="{B7AD8625-1622-459B-8BF1-6D21B66F2C6D}" presName="sibSpaceTwo" presStyleCnt="0"/>
      <dgm:spPr/>
    </dgm:pt>
    <dgm:pt modelId="{6FEA4986-D062-4866-8ABB-7D6217038AA2}" type="pres">
      <dgm:prSet presAssocID="{90B1F8C3-2AF3-47D6-BBEA-BEE9AF8B27E2}" presName="vertTwo" presStyleCnt="0"/>
      <dgm:spPr/>
    </dgm:pt>
    <dgm:pt modelId="{C1255667-C86A-41EB-9194-31918CB633B4}" type="pres">
      <dgm:prSet presAssocID="{90B1F8C3-2AF3-47D6-BBEA-BEE9AF8B27E2}" presName="txTwo" presStyleLbl="node2" presStyleIdx="1" presStyleCnt="3">
        <dgm:presLayoutVars>
          <dgm:chPref val="3"/>
        </dgm:presLayoutVars>
      </dgm:prSet>
      <dgm:spPr/>
    </dgm:pt>
    <dgm:pt modelId="{D16B3046-3E55-47D9-B0FF-E36907A4587C}" type="pres">
      <dgm:prSet presAssocID="{90B1F8C3-2AF3-47D6-BBEA-BEE9AF8B27E2}" presName="horzTwo" presStyleCnt="0"/>
      <dgm:spPr/>
    </dgm:pt>
    <dgm:pt modelId="{CA89BB30-0B0F-4C13-A66A-4DBF1DEA24B4}" type="pres">
      <dgm:prSet presAssocID="{1634F9B7-F712-4409-A4B0-7832CB0F2324}" presName="sibSpaceTwo" presStyleCnt="0"/>
      <dgm:spPr/>
    </dgm:pt>
    <dgm:pt modelId="{94B7EDB1-32C1-4B87-B894-26999695A44B}" type="pres">
      <dgm:prSet presAssocID="{4451C646-A675-4B46-9890-93AFDB71F6C1}" presName="vertTwo" presStyleCnt="0"/>
      <dgm:spPr/>
    </dgm:pt>
    <dgm:pt modelId="{F2D3C3E9-ED86-467E-A5A8-E03986C01A45}" type="pres">
      <dgm:prSet presAssocID="{4451C646-A675-4B46-9890-93AFDB71F6C1}" presName="txTwo" presStyleLbl="node2" presStyleIdx="2" presStyleCnt="3">
        <dgm:presLayoutVars>
          <dgm:chPref val="3"/>
        </dgm:presLayoutVars>
      </dgm:prSet>
      <dgm:spPr/>
    </dgm:pt>
    <dgm:pt modelId="{AFBCDA16-2C71-4DCD-BE13-2589CC3B4C24}" type="pres">
      <dgm:prSet presAssocID="{4451C646-A675-4B46-9890-93AFDB71F6C1}" presName="horzTwo" presStyleCnt="0"/>
      <dgm:spPr/>
    </dgm:pt>
  </dgm:ptLst>
  <dgm:cxnLst>
    <dgm:cxn modelId="{5B81CA51-1BF2-4469-BCE8-090DC730488F}" type="presOf" srcId="{90B1F8C3-2AF3-47D6-BBEA-BEE9AF8B27E2}" destId="{C1255667-C86A-41EB-9194-31918CB633B4}" srcOrd="0" destOrd="0" presId="urn:microsoft.com/office/officeart/2005/8/layout/hierarchy4"/>
    <dgm:cxn modelId="{31091758-6CC2-4DD2-93AE-3487B4FFFB1B}" srcId="{B9A5DEA2-FF98-45F2-922C-7FB23A5C84DC}" destId="{4451C646-A675-4B46-9890-93AFDB71F6C1}" srcOrd="2" destOrd="0" parTransId="{6FA905FE-2BEF-4241-9470-52B3B1DED6DA}" sibTransId="{00FE2080-10F4-4D8C-B132-F74ADA666205}"/>
    <dgm:cxn modelId="{14F26B8A-CBDB-4F6E-9336-44111AECB5DD}" type="presOf" srcId="{A4411EEA-81FD-457B-B19E-6593E59A9CF3}" destId="{656373EA-A77E-4ABF-8344-333E7B5D1365}" srcOrd="0" destOrd="0" presId="urn:microsoft.com/office/officeart/2005/8/layout/hierarchy4"/>
    <dgm:cxn modelId="{B35708B3-66F6-4FCA-8B3E-EC6E19F4C626}" srcId="{D5BC7329-D922-4585-A74C-078599A11F07}" destId="{B9A5DEA2-FF98-45F2-922C-7FB23A5C84DC}" srcOrd="0" destOrd="0" parTransId="{09D72058-9389-4EFE-99B5-6CFC750AEA3B}" sibTransId="{BC798A07-703F-4516-AEC3-CA840C7DE655}"/>
    <dgm:cxn modelId="{4A4E4EB4-2BFA-4EA2-8A2A-82FA5C36F1B7}" type="presOf" srcId="{B9A5DEA2-FF98-45F2-922C-7FB23A5C84DC}" destId="{168BB26F-AD15-4733-80B5-F15BA5B72F66}" srcOrd="0" destOrd="0" presId="urn:microsoft.com/office/officeart/2005/8/layout/hierarchy4"/>
    <dgm:cxn modelId="{A59E85BB-7021-404E-87DD-2EBEE8B0CC9F}" type="presOf" srcId="{4451C646-A675-4B46-9890-93AFDB71F6C1}" destId="{F2D3C3E9-ED86-467E-A5A8-E03986C01A45}" srcOrd="0" destOrd="0" presId="urn:microsoft.com/office/officeart/2005/8/layout/hierarchy4"/>
    <dgm:cxn modelId="{D1519DC0-E788-4893-88AD-F8EB6F14DFF0}" type="presOf" srcId="{D5BC7329-D922-4585-A74C-078599A11F07}" destId="{64593105-4DC5-4BDB-828E-3221653CE0DE}" srcOrd="0" destOrd="0" presId="urn:microsoft.com/office/officeart/2005/8/layout/hierarchy4"/>
    <dgm:cxn modelId="{6AECA7CB-B3F8-4A80-AA3F-94C721079B5C}" srcId="{B9A5DEA2-FF98-45F2-922C-7FB23A5C84DC}" destId="{90B1F8C3-2AF3-47D6-BBEA-BEE9AF8B27E2}" srcOrd="1" destOrd="0" parTransId="{85A00E32-8DA5-4925-8D16-0F4EE562FCD8}" sibTransId="{1634F9B7-F712-4409-A4B0-7832CB0F2324}"/>
    <dgm:cxn modelId="{175D60FF-2D0B-4D80-A989-8DD241CBF3B5}" srcId="{B9A5DEA2-FF98-45F2-922C-7FB23A5C84DC}" destId="{A4411EEA-81FD-457B-B19E-6593E59A9CF3}" srcOrd="0" destOrd="0" parTransId="{A08B02AC-35D3-40BA-933B-B813F5013B03}" sibTransId="{B7AD8625-1622-459B-8BF1-6D21B66F2C6D}"/>
    <dgm:cxn modelId="{96194280-41DF-4423-B1C9-0CFF5254FCC7}" type="presParOf" srcId="{64593105-4DC5-4BDB-828E-3221653CE0DE}" destId="{F8685105-4230-4B17-A04B-F662FF2EC2F3}" srcOrd="0" destOrd="0" presId="urn:microsoft.com/office/officeart/2005/8/layout/hierarchy4"/>
    <dgm:cxn modelId="{8D304577-0C3E-4D07-AE94-1E56C7C38F6A}" type="presParOf" srcId="{F8685105-4230-4B17-A04B-F662FF2EC2F3}" destId="{168BB26F-AD15-4733-80B5-F15BA5B72F66}" srcOrd="0" destOrd="0" presId="urn:microsoft.com/office/officeart/2005/8/layout/hierarchy4"/>
    <dgm:cxn modelId="{48BCB5B4-F654-44CC-88CE-77804BFFC27A}" type="presParOf" srcId="{F8685105-4230-4B17-A04B-F662FF2EC2F3}" destId="{4FBF8009-9785-4166-A498-B29962B8DF3D}" srcOrd="1" destOrd="0" presId="urn:microsoft.com/office/officeart/2005/8/layout/hierarchy4"/>
    <dgm:cxn modelId="{2D9B01CB-5027-49EF-88C0-3BE72D1995ED}" type="presParOf" srcId="{F8685105-4230-4B17-A04B-F662FF2EC2F3}" destId="{360045A0-0FD1-4A80-8354-E6D5A16325FB}" srcOrd="2" destOrd="0" presId="urn:microsoft.com/office/officeart/2005/8/layout/hierarchy4"/>
    <dgm:cxn modelId="{70DA258E-29D1-491F-93C2-2313782E2E37}" type="presParOf" srcId="{360045A0-0FD1-4A80-8354-E6D5A16325FB}" destId="{32CE7629-C410-4D3B-811C-73F51F5EE713}" srcOrd="0" destOrd="0" presId="urn:microsoft.com/office/officeart/2005/8/layout/hierarchy4"/>
    <dgm:cxn modelId="{FE29529A-934C-470E-816D-D1B7B8848CC4}" type="presParOf" srcId="{32CE7629-C410-4D3B-811C-73F51F5EE713}" destId="{656373EA-A77E-4ABF-8344-333E7B5D1365}" srcOrd="0" destOrd="0" presId="urn:microsoft.com/office/officeart/2005/8/layout/hierarchy4"/>
    <dgm:cxn modelId="{85F3CE55-BAD0-42BB-ACBE-01C27C930B4D}" type="presParOf" srcId="{32CE7629-C410-4D3B-811C-73F51F5EE713}" destId="{920819EF-132D-48FD-9F8C-4C14B70ACC50}" srcOrd="1" destOrd="0" presId="urn:microsoft.com/office/officeart/2005/8/layout/hierarchy4"/>
    <dgm:cxn modelId="{23CC9DBA-E133-4E3F-A7CD-CD5E5C123A17}" type="presParOf" srcId="{360045A0-0FD1-4A80-8354-E6D5A16325FB}" destId="{273E60AC-2E08-4417-BD17-5E000D49F715}" srcOrd="1" destOrd="0" presId="urn:microsoft.com/office/officeart/2005/8/layout/hierarchy4"/>
    <dgm:cxn modelId="{598B8141-597B-4F25-A0EF-72DE94FA7480}" type="presParOf" srcId="{360045A0-0FD1-4A80-8354-E6D5A16325FB}" destId="{6FEA4986-D062-4866-8ABB-7D6217038AA2}" srcOrd="2" destOrd="0" presId="urn:microsoft.com/office/officeart/2005/8/layout/hierarchy4"/>
    <dgm:cxn modelId="{8C7DF9C4-5023-4C89-A38D-F3CE358E8FBA}" type="presParOf" srcId="{6FEA4986-D062-4866-8ABB-7D6217038AA2}" destId="{C1255667-C86A-41EB-9194-31918CB633B4}" srcOrd="0" destOrd="0" presId="urn:microsoft.com/office/officeart/2005/8/layout/hierarchy4"/>
    <dgm:cxn modelId="{F7DBF247-4BB1-4716-A4B7-A91DB68CB2F2}" type="presParOf" srcId="{6FEA4986-D062-4866-8ABB-7D6217038AA2}" destId="{D16B3046-3E55-47D9-B0FF-E36907A4587C}" srcOrd="1" destOrd="0" presId="urn:microsoft.com/office/officeart/2005/8/layout/hierarchy4"/>
    <dgm:cxn modelId="{DBFB3D55-B2D8-4AB8-BAA7-B4813C02EE3F}" type="presParOf" srcId="{360045A0-0FD1-4A80-8354-E6D5A16325FB}" destId="{CA89BB30-0B0F-4C13-A66A-4DBF1DEA24B4}" srcOrd="3" destOrd="0" presId="urn:microsoft.com/office/officeart/2005/8/layout/hierarchy4"/>
    <dgm:cxn modelId="{B92714AF-1F23-439E-8146-E3EFD0B075C9}" type="presParOf" srcId="{360045A0-0FD1-4A80-8354-E6D5A16325FB}" destId="{94B7EDB1-32C1-4B87-B894-26999695A44B}" srcOrd="4" destOrd="0" presId="urn:microsoft.com/office/officeart/2005/8/layout/hierarchy4"/>
    <dgm:cxn modelId="{94A4EC01-BB3F-4587-86CA-7CDDA38B7D82}" type="presParOf" srcId="{94B7EDB1-32C1-4B87-B894-26999695A44B}" destId="{F2D3C3E9-ED86-467E-A5A8-E03986C01A45}" srcOrd="0" destOrd="0" presId="urn:microsoft.com/office/officeart/2005/8/layout/hierarchy4"/>
    <dgm:cxn modelId="{7E291A6F-106A-4A66-82AB-0477478195FE}" type="presParOf" srcId="{94B7EDB1-32C1-4B87-B894-26999695A44B}" destId="{AFBCDA16-2C71-4DCD-BE13-2589CC3B4C24}"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81465C7-23CC-4ABD-8F79-146DB008E591}" type="doc">
      <dgm:prSet loTypeId="urn:microsoft.com/office/officeart/2008/layout/BendingPictureSemiTransparentText" loCatId="picture" qsTypeId="urn:microsoft.com/office/officeart/2005/8/quickstyle/simple1" qsCatId="simple" csTypeId="urn:microsoft.com/office/officeart/2005/8/colors/accent5_2" csCatId="accent5" phldr="1"/>
      <dgm:spPr/>
      <dgm:t>
        <a:bodyPr/>
        <a:lstStyle/>
        <a:p>
          <a:endParaRPr lang="en-US"/>
        </a:p>
      </dgm:t>
    </dgm:pt>
    <dgm:pt modelId="{4505B50E-6F0A-4B78-B915-F6D6AA9F3184}">
      <dgm:prSet phldrT="[Text]"/>
      <dgm:spPr/>
      <dgm:t>
        <a:bodyPr/>
        <a:lstStyle/>
        <a:p>
          <a:r>
            <a:rPr lang="en-US" dirty="0"/>
            <a:t>Who you </a:t>
          </a:r>
          <a:r>
            <a:rPr lang="en-US" dirty="0" err="1"/>
            <a:t>gonna</a:t>
          </a:r>
          <a:r>
            <a:rPr lang="en-US" dirty="0"/>
            <a:t> call?</a:t>
          </a:r>
        </a:p>
      </dgm:t>
    </dgm:pt>
    <dgm:pt modelId="{CE778D90-9E1A-4B36-BF42-5C05D1F8AFC6}" type="parTrans" cxnId="{830E1B0B-FF31-442E-81A8-D9B033D553B5}">
      <dgm:prSet/>
      <dgm:spPr/>
      <dgm:t>
        <a:bodyPr/>
        <a:lstStyle/>
        <a:p>
          <a:endParaRPr lang="en-US"/>
        </a:p>
      </dgm:t>
    </dgm:pt>
    <dgm:pt modelId="{E4FFC028-0F27-4113-B031-8EF28BD40B4D}" type="sibTrans" cxnId="{830E1B0B-FF31-442E-81A8-D9B033D553B5}">
      <dgm:prSet/>
      <dgm:spPr/>
      <dgm:t>
        <a:bodyPr/>
        <a:lstStyle/>
        <a:p>
          <a:endParaRPr lang="en-US"/>
        </a:p>
      </dgm:t>
    </dgm:pt>
    <dgm:pt modelId="{1C8DDF11-9570-4378-99FE-8F34CE3BD8D1}" type="pres">
      <dgm:prSet presAssocID="{581465C7-23CC-4ABD-8F79-146DB008E591}" presName="Name0" presStyleCnt="0">
        <dgm:presLayoutVars>
          <dgm:dir/>
          <dgm:resizeHandles val="exact"/>
        </dgm:presLayoutVars>
      </dgm:prSet>
      <dgm:spPr/>
    </dgm:pt>
    <dgm:pt modelId="{5A9646A1-209B-420F-96BC-1AF085F47681}" type="pres">
      <dgm:prSet presAssocID="{4505B50E-6F0A-4B78-B915-F6D6AA9F3184}" presName="composite" presStyleCnt="0"/>
      <dgm:spPr/>
    </dgm:pt>
    <dgm:pt modelId="{16CC80BD-EFD9-434E-A2A1-73369C3E5658}" type="pres">
      <dgm:prSet presAssocID="{4505B50E-6F0A-4B78-B915-F6D6AA9F3184}" presName="rect1" presStyleLbl="bgShp" presStyleIdx="0" presStyleCnt="1" custScaleX="132387"/>
      <dgm:spPr>
        <a:blipFill rotWithShape="1">
          <a:blip xmlns:r="http://schemas.openxmlformats.org/officeDocument/2006/relationships" r:embed="rId1"/>
          <a:srcRect/>
          <a:stretch>
            <a:fillRect l="-9000" r="-9000"/>
          </a:stretch>
        </a:blipFill>
      </dgm:spPr>
    </dgm:pt>
    <dgm:pt modelId="{487FFA89-2A64-4CC9-92A4-638DF8C0BD6B}" type="pres">
      <dgm:prSet presAssocID="{4505B50E-6F0A-4B78-B915-F6D6AA9F3184}" presName="rect2" presStyleLbl="trBgShp" presStyleIdx="0" presStyleCnt="1" custScaleX="132387">
        <dgm:presLayoutVars>
          <dgm:bulletEnabled val="1"/>
        </dgm:presLayoutVars>
      </dgm:prSet>
      <dgm:spPr/>
    </dgm:pt>
  </dgm:ptLst>
  <dgm:cxnLst>
    <dgm:cxn modelId="{830E1B0B-FF31-442E-81A8-D9B033D553B5}" srcId="{581465C7-23CC-4ABD-8F79-146DB008E591}" destId="{4505B50E-6F0A-4B78-B915-F6D6AA9F3184}" srcOrd="0" destOrd="0" parTransId="{CE778D90-9E1A-4B36-BF42-5C05D1F8AFC6}" sibTransId="{E4FFC028-0F27-4113-B031-8EF28BD40B4D}"/>
    <dgm:cxn modelId="{A8B43530-7299-4304-9631-25B8455AE71F}" type="presOf" srcId="{4505B50E-6F0A-4B78-B915-F6D6AA9F3184}" destId="{487FFA89-2A64-4CC9-92A4-638DF8C0BD6B}" srcOrd="0" destOrd="0" presId="urn:microsoft.com/office/officeart/2008/layout/BendingPictureSemiTransparentText"/>
    <dgm:cxn modelId="{D4B1C4B7-77EC-49D2-B28F-4C6EB4635512}" type="presOf" srcId="{581465C7-23CC-4ABD-8F79-146DB008E591}" destId="{1C8DDF11-9570-4378-99FE-8F34CE3BD8D1}" srcOrd="0" destOrd="0" presId="urn:microsoft.com/office/officeart/2008/layout/BendingPictureSemiTransparentText"/>
    <dgm:cxn modelId="{4854B893-AB38-415A-A44E-63CC6213890D}" type="presParOf" srcId="{1C8DDF11-9570-4378-99FE-8F34CE3BD8D1}" destId="{5A9646A1-209B-420F-96BC-1AF085F47681}" srcOrd="0" destOrd="0" presId="urn:microsoft.com/office/officeart/2008/layout/BendingPictureSemiTransparentText"/>
    <dgm:cxn modelId="{EF6DCFB9-24F3-4E4A-B156-F1993AF422BA}" type="presParOf" srcId="{5A9646A1-209B-420F-96BC-1AF085F47681}" destId="{16CC80BD-EFD9-434E-A2A1-73369C3E5658}" srcOrd="0" destOrd="0" presId="urn:microsoft.com/office/officeart/2008/layout/BendingPictureSemiTransparentText"/>
    <dgm:cxn modelId="{0AEFA0E0-EE67-4956-BFEB-0DFDB8B0D7D2}" type="presParOf" srcId="{5A9646A1-209B-420F-96BC-1AF085F47681}" destId="{487FFA89-2A64-4CC9-92A4-638DF8C0BD6B}" srcOrd="1" destOrd="0" presId="urn:microsoft.com/office/officeart/2008/layout/BendingPictureSemiTransparent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69370AF-3572-4775-926F-4134FCDF13D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C7A4C233-C7E8-4EF8-8F35-020924D4B905}">
      <dgm:prSet phldrT="[Text]"/>
      <dgm:spPr/>
      <dgm:t>
        <a:bodyPr/>
        <a:lstStyle/>
        <a:p>
          <a:r>
            <a:rPr lang="en-US" dirty="0"/>
            <a:t>Results</a:t>
          </a:r>
        </a:p>
      </dgm:t>
    </dgm:pt>
    <dgm:pt modelId="{50B27C24-0171-4B67-9B53-846B25D97DC6}" type="parTrans" cxnId="{9186784F-877C-4ADE-8BD4-BB5BC7792CDA}">
      <dgm:prSet/>
      <dgm:spPr/>
      <dgm:t>
        <a:bodyPr/>
        <a:lstStyle/>
        <a:p>
          <a:endParaRPr lang="en-US"/>
        </a:p>
      </dgm:t>
    </dgm:pt>
    <dgm:pt modelId="{9C105859-38EF-4B8D-A911-6E146B5F3EE4}" type="sibTrans" cxnId="{9186784F-877C-4ADE-8BD4-BB5BC7792CDA}">
      <dgm:prSet/>
      <dgm:spPr/>
      <dgm:t>
        <a:bodyPr/>
        <a:lstStyle/>
        <a:p>
          <a:endParaRPr lang="en-US"/>
        </a:p>
      </dgm:t>
    </dgm:pt>
    <dgm:pt modelId="{7141C09D-5021-4AA2-B97A-A8FC4334710B}" type="pres">
      <dgm:prSet presAssocID="{069370AF-3572-4775-926F-4134FCDF13DE}" presName="diagram" presStyleCnt="0">
        <dgm:presLayoutVars>
          <dgm:dir/>
        </dgm:presLayoutVars>
      </dgm:prSet>
      <dgm:spPr/>
    </dgm:pt>
    <dgm:pt modelId="{AB19562F-7491-43C8-B6FA-AFADE46183EE}" type="pres">
      <dgm:prSet presAssocID="{C7A4C233-C7E8-4EF8-8F35-020924D4B905}" presName="composite" presStyleCnt="0"/>
      <dgm:spPr/>
    </dgm:pt>
    <dgm:pt modelId="{79D715B3-DEAB-4958-9B83-31C44A34FA53}" type="pres">
      <dgm:prSet presAssocID="{C7A4C233-C7E8-4EF8-8F35-020924D4B905}" presName="Image" presStyleLbl="bgShp" presStyleIdx="0" presStyleCnt="1" custLinFactNeighborY="-1270"/>
      <dgm:spPr>
        <a:blipFill rotWithShape="1">
          <a:blip xmlns:r="http://schemas.openxmlformats.org/officeDocument/2006/relationships" r:embed="rId1"/>
          <a:srcRect/>
          <a:stretch>
            <a:fillRect l="-1000" r="-1000"/>
          </a:stretch>
        </a:blipFill>
      </dgm:spPr>
    </dgm:pt>
    <dgm:pt modelId="{D98C18CC-2135-4CB7-99F9-BC9CDE241F45}" type="pres">
      <dgm:prSet presAssocID="{C7A4C233-C7E8-4EF8-8F35-020924D4B905}" presName="Parent" presStyleLbl="node0" presStyleIdx="0" presStyleCnt="1">
        <dgm:presLayoutVars>
          <dgm:bulletEnabled val="1"/>
        </dgm:presLayoutVars>
      </dgm:prSet>
      <dgm:spPr/>
    </dgm:pt>
  </dgm:ptLst>
  <dgm:cxnLst>
    <dgm:cxn modelId="{63702320-8134-476F-9DC3-A4F11D81031D}" type="presOf" srcId="{C7A4C233-C7E8-4EF8-8F35-020924D4B905}" destId="{D98C18CC-2135-4CB7-99F9-BC9CDE241F45}" srcOrd="0" destOrd="0" presId="urn:microsoft.com/office/officeart/2008/layout/BendingPictureCaption"/>
    <dgm:cxn modelId="{CE262F4D-0B52-4C3A-80FA-8744DA8C00A4}" type="presOf" srcId="{069370AF-3572-4775-926F-4134FCDF13DE}" destId="{7141C09D-5021-4AA2-B97A-A8FC4334710B}" srcOrd="0" destOrd="0" presId="urn:microsoft.com/office/officeart/2008/layout/BendingPictureCaption"/>
    <dgm:cxn modelId="{9186784F-877C-4ADE-8BD4-BB5BC7792CDA}" srcId="{069370AF-3572-4775-926F-4134FCDF13DE}" destId="{C7A4C233-C7E8-4EF8-8F35-020924D4B905}" srcOrd="0" destOrd="0" parTransId="{50B27C24-0171-4B67-9B53-846B25D97DC6}" sibTransId="{9C105859-38EF-4B8D-A911-6E146B5F3EE4}"/>
    <dgm:cxn modelId="{A9A4E85E-7044-475B-822E-4CE48845D5C4}" type="presParOf" srcId="{7141C09D-5021-4AA2-B97A-A8FC4334710B}" destId="{AB19562F-7491-43C8-B6FA-AFADE46183EE}" srcOrd="0" destOrd="0" presId="urn:microsoft.com/office/officeart/2008/layout/BendingPictureCaption"/>
    <dgm:cxn modelId="{4B6DA391-14E2-4839-9866-9862B5681A40}" type="presParOf" srcId="{AB19562F-7491-43C8-B6FA-AFADE46183EE}" destId="{79D715B3-DEAB-4958-9B83-31C44A34FA53}" srcOrd="0" destOrd="0" presId="urn:microsoft.com/office/officeart/2008/layout/BendingPictureCaption"/>
    <dgm:cxn modelId="{0CA1A0A8-C9C0-427F-BABF-1D38D26A3E9D}" type="presParOf" srcId="{AB19562F-7491-43C8-B6FA-AFADE46183EE}" destId="{D98C18CC-2135-4CB7-99F9-BC9CDE241F45}"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A9C8187-5225-4798-8603-F3C2A97D1CAC}"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E49A3D7-4069-44B9-99AB-3628F9FB7855}">
      <dgm:prSet phldrT="[Text]"/>
      <dgm:spPr/>
      <dgm:t>
        <a:bodyPr/>
        <a:lstStyle/>
        <a:p>
          <a:r>
            <a:rPr lang="en-US" dirty="0"/>
            <a:t>Punish, Punish, Punish</a:t>
          </a:r>
        </a:p>
      </dgm:t>
    </dgm:pt>
    <dgm:pt modelId="{747C3E90-A6E5-4DBC-A3E8-61CB8D2A0607}" type="parTrans" cxnId="{C9838925-D439-4061-A034-1B6B26A0C164}">
      <dgm:prSet/>
      <dgm:spPr/>
      <dgm:t>
        <a:bodyPr/>
        <a:lstStyle/>
        <a:p>
          <a:endParaRPr lang="en-US"/>
        </a:p>
      </dgm:t>
    </dgm:pt>
    <dgm:pt modelId="{0C2009A8-3034-43B4-9DDF-561CA6E6ABE9}" type="sibTrans" cxnId="{C9838925-D439-4061-A034-1B6B26A0C164}">
      <dgm:prSet/>
      <dgm:spPr/>
      <dgm:t>
        <a:bodyPr/>
        <a:lstStyle/>
        <a:p>
          <a:endParaRPr lang="en-US"/>
        </a:p>
      </dgm:t>
    </dgm:pt>
    <dgm:pt modelId="{20BC2C2A-FC63-44D5-A39C-AC7DB7740DED}">
      <dgm:prSet phldrT="[Text]"/>
      <dgm:spPr/>
      <dgm:t>
        <a:bodyPr/>
        <a:lstStyle/>
        <a:p>
          <a:r>
            <a:rPr lang="en-US" dirty="0"/>
            <a:t> Their feet are swift to shed blood;  in their paths are ruin and misery, Romans 3:15-16</a:t>
          </a:r>
        </a:p>
      </dgm:t>
    </dgm:pt>
    <dgm:pt modelId="{DBD31FF8-06BA-4E98-A537-E8750F0837BB}" type="parTrans" cxnId="{AA6647C4-3ECD-4EEB-9417-A64BDCC4577D}">
      <dgm:prSet/>
      <dgm:spPr/>
      <dgm:t>
        <a:bodyPr/>
        <a:lstStyle/>
        <a:p>
          <a:endParaRPr lang="en-US"/>
        </a:p>
      </dgm:t>
    </dgm:pt>
    <dgm:pt modelId="{82CD1308-3EB3-41E9-A979-0FB00B3FC9BE}" type="sibTrans" cxnId="{AA6647C4-3ECD-4EEB-9417-A64BDCC4577D}">
      <dgm:prSet/>
      <dgm:spPr/>
      <dgm:t>
        <a:bodyPr/>
        <a:lstStyle/>
        <a:p>
          <a:endParaRPr lang="en-US"/>
        </a:p>
      </dgm:t>
    </dgm:pt>
    <dgm:pt modelId="{D57F3AAE-6520-49B3-B4C7-881BF341F891}" type="pres">
      <dgm:prSet presAssocID="{4A9C8187-5225-4798-8603-F3C2A97D1CAC}" presName="linear" presStyleCnt="0">
        <dgm:presLayoutVars>
          <dgm:dir/>
          <dgm:animLvl val="lvl"/>
          <dgm:resizeHandles val="exact"/>
        </dgm:presLayoutVars>
      </dgm:prSet>
      <dgm:spPr/>
    </dgm:pt>
    <dgm:pt modelId="{008C5B4C-EEA4-4ECA-B106-E8F1D139AC43}" type="pres">
      <dgm:prSet presAssocID="{DE49A3D7-4069-44B9-99AB-3628F9FB7855}" presName="parentLin" presStyleCnt="0"/>
      <dgm:spPr/>
    </dgm:pt>
    <dgm:pt modelId="{8FDA877E-0CD1-4274-80A1-61FC540C4427}" type="pres">
      <dgm:prSet presAssocID="{DE49A3D7-4069-44B9-99AB-3628F9FB7855}" presName="parentLeftMargin" presStyleLbl="node1" presStyleIdx="0" presStyleCnt="1"/>
      <dgm:spPr/>
    </dgm:pt>
    <dgm:pt modelId="{121264C2-7CA4-41C8-BDB0-6D28FF26067A}" type="pres">
      <dgm:prSet presAssocID="{DE49A3D7-4069-44B9-99AB-3628F9FB7855}" presName="parentText" presStyleLbl="node1" presStyleIdx="0" presStyleCnt="1">
        <dgm:presLayoutVars>
          <dgm:chMax val="0"/>
          <dgm:bulletEnabled val="1"/>
        </dgm:presLayoutVars>
      </dgm:prSet>
      <dgm:spPr/>
    </dgm:pt>
    <dgm:pt modelId="{2BF25574-B5F8-48D3-9686-4C5D67A0F06A}" type="pres">
      <dgm:prSet presAssocID="{DE49A3D7-4069-44B9-99AB-3628F9FB7855}" presName="negativeSpace" presStyleCnt="0"/>
      <dgm:spPr/>
    </dgm:pt>
    <dgm:pt modelId="{E866DEFC-0B56-45D5-A386-1ABBDB1576FC}" type="pres">
      <dgm:prSet presAssocID="{DE49A3D7-4069-44B9-99AB-3628F9FB7855}" presName="childText" presStyleLbl="conFgAcc1" presStyleIdx="0" presStyleCnt="1">
        <dgm:presLayoutVars>
          <dgm:bulletEnabled val="1"/>
        </dgm:presLayoutVars>
      </dgm:prSet>
      <dgm:spPr/>
    </dgm:pt>
  </dgm:ptLst>
  <dgm:cxnLst>
    <dgm:cxn modelId="{40741514-2101-47FE-90A1-A66345670BFD}" type="presOf" srcId="{DE49A3D7-4069-44B9-99AB-3628F9FB7855}" destId="{8FDA877E-0CD1-4274-80A1-61FC540C4427}" srcOrd="0" destOrd="0" presId="urn:microsoft.com/office/officeart/2005/8/layout/list1"/>
    <dgm:cxn modelId="{C9838925-D439-4061-A034-1B6B26A0C164}" srcId="{4A9C8187-5225-4798-8603-F3C2A97D1CAC}" destId="{DE49A3D7-4069-44B9-99AB-3628F9FB7855}" srcOrd="0" destOrd="0" parTransId="{747C3E90-A6E5-4DBC-A3E8-61CB8D2A0607}" sibTransId="{0C2009A8-3034-43B4-9DDF-561CA6E6ABE9}"/>
    <dgm:cxn modelId="{890CAD29-3B2F-47C7-A6C3-87F26931F908}" type="presOf" srcId="{4A9C8187-5225-4798-8603-F3C2A97D1CAC}" destId="{D57F3AAE-6520-49B3-B4C7-881BF341F891}" srcOrd="0" destOrd="0" presId="urn:microsoft.com/office/officeart/2005/8/layout/list1"/>
    <dgm:cxn modelId="{49A81B76-9E38-4321-9527-2A0030A5F5B1}" type="presOf" srcId="{20BC2C2A-FC63-44D5-A39C-AC7DB7740DED}" destId="{E866DEFC-0B56-45D5-A386-1ABBDB1576FC}" srcOrd="0" destOrd="0" presId="urn:microsoft.com/office/officeart/2005/8/layout/list1"/>
    <dgm:cxn modelId="{DC6A3A9D-0BE1-44A8-9284-4A731C2F684B}" type="presOf" srcId="{DE49A3D7-4069-44B9-99AB-3628F9FB7855}" destId="{121264C2-7CA4-41C8-BDB0-6D28FF26067A}" srcOrd="1" destOrd="0" presId="urn:microsoft.com/office/officeart/2005/8/layout/list1"/>
    <dgm:cxn modelId="{AA6647C4-3ECD-4EEB-9417-A64BDCC4577D}" srcId="{DE49A3D7-4069-44B9-99AB-3628F9FB7855}" destId="{20BC2C2A-FC63-44D5-A39C-AC7DB7740DED}" srcOrd="0" destOrd="0" parTransId="{DBD31FF8-06BA-4E98-A537-E8750F0837BB}" sibTransId="{82CD1308-3EB3-41E9-A979-0FB00B3FC9BE}"/>
    <dgm:cxn modelId="{72992FD2-10C2-4C18-B272-76F920D168A9}" type="presParOf" srcId="{D57F3AAE-6520-49B3-B4C7-881BF341F891}" destId="{008C5B4C-EEA4-4ECA-B106-E8F1D139AC43}" srcOrd="0" destOrd="0" presId="urn:microsoft.com/office/officeart/2005/8/layout/list1"/>
    <dgm:cxn modelId="{0A7977BB-DBF5-4820-B3BA-5A73AA63F921}" type="presParOf" srcId="{008C5B4C-EEA4-4ECA-B106-E8F1D139AC43}" destId="{8FDA877E-0CD1-4274-80A1-61FC540C4427}" srcOrd="0" destOrd="0" presId="urn:microsoft.com/office/officeart/2005/8/layout/list1"/>
    <dgm:cxn modelId="{26C48CA3-37EF-4818-A414-0C7AA1D8943E}" type="presParOf" srcId="{008C5B4C-EEA4-4ECA-B106-E8F1D139AC43}" destId="{121264C2-7CA4-41C8-BDB0-6D28FF26067A}" srcOrd="1" destOrd="0" presId="urn:microsoft.com/office/officeart/2005/8/layout/list1"/>
    <dgm:cxn modelId="{DB6E4D3E-A74B-4B1D-A7E8-6F2BEAAD6F93}" type="presParOf" srcId="{D57F3AAE-6520-49B3-B4C7-881BF341F891}" destId="{2BF25574-B5F8-48D3-9686-4C5D67A0F06A}" srcOrd="1" destOrd="0" presId="urn:microsoft.com/office/officeart/2005/8/layout/list1"/>
    <dgm:cxn modelId="{A74E5244-E4D7-42AE-B975-8782CB9F3255}" type="presParOf" srcId="{D57F3AAE-6520-49B3-B4C7-881BF341F891}" destId="{E866DEFC-0B56-45D5-A386-1ABBDB1576FC}" srcOrd="2"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082F1E2-BFA2-4F74-B52D-4A49FC29C561}"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US"/>
        </a:p>
      </dgm:t>
    </dgm:pt>
    <dgm:pt modelId="{E73FA871-B1AB-43F4-BF8A-8C741196B654}">
      <dgm:prSet phldrT="[Text]"/>
      <dgm:spPr/>
      <dgm:t>
        <a:bodyPr/>
        <a:lstStyle/>
        <a:p>
          <a:r>
            <a:rPr lang="en-US" dirty="0"/>
            <a:t>Did it work for Jesus?</a:t>
          </a:r>
        </a:p>
      </dgm:t>
    </dgm:pt>
    <dgm:pt modelId="{AC138129-BD5B-4068-8C7D-235F9AE61AD5}" type="parTrans" cxnId="{6465498A-8D91-4443-B595-BA4D1220C676}">
      <dgm:prSet/>
      <dgm:spPr/>
      <dgm:t>
        <a:bodyPr/>
        <a:lstStyle/>
        <a:p>
          <a:endParaRPr lang="en-US"/>
        </a:p>
      </dgm:t>
    </dgm:pt>
    <dgm:pt modelId="{153CC450-E7E0-4874-92D0-214E7B1D56A6}" type="sibTrans" cxnId="{6465498A-8D91-4443-B595-BA4D1220C676}">
      <dgm:prSet/>
      <dgm:spPr/>
      <dgm:t>
        <a:bodyPr/>
        <a:lstStyle/>
        <a:p>
          <a:endParaRPr lang="en-US"/>
        </a:p>
      </dgm:t>
    </dgm:pt>
    <dgm:pt modelId="{56BB98DB-392E-4F0A-A0CF-E7934EF5BE7B}">
      <dgm:prSet phldrT="[Text]"/>
      <dgm:spPr/>
      <dgm:t>
        <a:bodyPr/>
        <a:lstStyle/>
        <a:p>
          <a:r>
            <a:rPr lang="en-US" dirty="0"/>
            <a:t>YES IT DID!</a:t>
          </a:r>
        </a:p>
      </dgm:t>
    </dgm:pt>
    <dgm:pt modelId="{30ECC76D-658E-4EFC-A8E3-1ACDAE6A32FE}" type="parTrans" cxnId="{E3D1001B-F3DA-4F87-BDC4-6CB0C2896AE3}">
      <dgm:prSet/>
      <dgm:spPr/>
      <dgm:t>
        <a:bodyPr/>
        <a:lstStyle/>
        <a:p>
          <a:endParaRPr lang="en-US"/>
        </a:p>
      </dgm:t>
    </dgm:pt>
    <dgm:pt modelId="{1CF70603-4A7F-4FEA-ABB2-03870D1B5FF9}" type="sibTrans" cxnId="{E3D1001B-F3DA-4F87-BDC4-6CB0C2896AE3}">
      <dgm:prSet/>
      <dgm:spPr/>
      <dgm:t>
        <a:bodyPr/>
        <a:lstStyle/>
        <a:p>
          <a:endParaRPr lang="en-US"/>
        </a:p>
      </dgm:t>
    </dgm:pt>
    <dgm:pt modelId="{864C3B2D-2976-4F0C-AF88-38435FD0D733}" type="pres">
      <dgm:prSet presAssocID="{7082F1E2-BFA2-4F74-B52D-4A49FC29C561}" presName="Name0" presStyleCnt="0">
        <dgm:presLayoutVars>
          <dgm:chMax/>
          <dgm:chPref/>
          <dgm:dir/>
        </dgm:presLayoutVars>
      </dgm:prSet>
      <dgm:spPr/>
    </dgm:pt>
    <dgm:pt modelId="{FF035669-9620-4AFC-90B9-49FBAF42C99F}" type="pres">
      <dgm:prSet presAssocID="{E73FA871-B1AB-43F4-BF8A-8C741196B654}" presName="composite" presStyleCnt="0"/>
      <dgm:spPr/>
    </dgm:pt>
    <dgm:pt modelId="{601B298B-28EA-4139-8629-66ACF0B6C49A}" type="pres">
      <dgm:prSet presAssocID="{E73FA871-B1AB-43F4-BF8A-8C741196B654}" presName="ParentText" presStyleLbl="revTx" presStyleIdx="0" presStyleCnt="2">
        <dgm:presLayoutVars>
          <dgm:chMax val="0"/>
          <dgm:chPref val="0"/>
          <dgm:bulletEnabled val="1"/>
        </dgm:presLayoutVars>
      </dgm:prSet>
      <dgm:spPr/>
    </dgm:pt>
    <dgm:pt modelId="{9A2DC889-DAF8-45B4-BB07-529199CB517B}" type="pres">
      <dgm:prSet presAssocID="{E73FA871-B1AB-43F4-BF8A-8C741196B654}" presName="Accent1" presStyleLbl="parChTrans1D1" presStyleIdx="0" presStyleCnt="2"/>
      <dgm:spPr/>
    </dgm:pt>
    <dgm:pt modelId="{0F84EA1A-B78D-4CDC-B776-F3FDDA135C48}" type="pres">
      <dgm:prSet presAssocID="{E73FA871-B1AB-43F4-BF8A-8C741196B654}" presName="Image" presStyleLbl="alignImgPlace1" presStyleIdx="0" presStyleCnt="2"/>
      <dgm:spPr>
        <a:blipFill rotWithShape="1">
          <a:blip xmlns:r="http://schemas.openxmlformats.org/officeDocument/2006/relationships" r:embed="rId1"/>
          <a:srcRect/>
          <a:stretch>
            <a:fillRect t="-6000" b="-6000"/>
          </a:stretch>
        </a:blipFill>
      </dgm:spPr>
    </dgm:pt>
    <dgm:pt modelId="{A6BC580F-33BD-49A2-BCD8-A6C60FDB9A32}" type="pres">
      <dgm:prSet presAssocID="{153CC450-E7E0-4874-92D0-214E7B1D56A6}" presName="sibTrans" presStyleCnt="0"/>
      <dgm:spPr/>
    </dgm:pt>
    <dgm:pt modelId="{93C4B569-7F17-4A7F-835A-FA6C11D2D116}" type="pres">
      <dgm:prSet presAssocID="{56BB98DB-392E-4F0A-A0CF-E7934EF5BE7B}" presName="composite" presStyleCnt="0"/>
      <dgm:spPr/>
    </dgm:pt>
    <dgm:pt modelId="{C4D0D1B3-551B-44CF-89EE-3BB7E9DFEEE7}" type="pres">
      <dgm:prSet presAssocID="{56BB98DB-392E-4F0A-A0CF-E7934EF5BE7B}" presName="ParentText" presStyleLbl="revTx" presStyleIdx="1" presStyleCnt="2">
        <dgm:presLayoutVars>
          <dgm:chMax val="0"/>
          <dgm:chPref val="0"/>
          <dgm:bulletEnabled val="1"/>
        </dgm:presLayoutVars>
      </dgm:prSet>
      <dgm:spPr/>
    </dgm:pt>
    <dgm:pt modelId="{9A540B86-98E5-4C21-A2BD-F51449500BC8}" type="pres">
      <dgm:prSet presAssocID="{56BB98DB-392E-4F0A-A0CF-E7934EF5BE7B}" presName="Accent1" presStyleLbl="parChTrans1D1" presStyleIdx="1" presStyleCnt="2"/>
      <dgm:spPr/>
    </dgm:pt>
    <dgm:pt modelId="{7D5C668A-AFD7-4FE1-9A22-2098BFF0EBFB}" type="pres">
      <dgm:prSet presAssocID="{56BB98DB-392E-4F0A-A0CF-E7934EF5BE7B}" presName="Image" presStyleLbl="alignImgPlace1" presStyleIdx="1" presStyleCnt="2"/>
      <dgm:spPr>
        <a:blipFill rotWithShape="1">
          <a:blip xmlns:r="http://schemas.openxmlformats.org/officeDocument/2006/relationships" r:embed="rId2"/>
          <a:srcRect/>
          <a:stretch>
            <a:fillRect l="-2000" r="-2000"/>
          </a:stretch>
        </a:blipFill>
      </dgm:spPr>
    </dgm:pt>
  </dgm:ptLst>
  <dgm:cxnLst>
    <dgm:cxn modelId="{E3D1001B-F3DA-4F87-BDC4-6CB0C2896AE3}" srcId="{7082F1E2-BFA2-4F74-B52D-4A49FC29C561}" destId="{56BB98DB-392E-4F0A-A0CF-E7934EF5BE7B}" srcOrd="1" destOrd="0" parTransId="{30ECC76D-658E-4EFC-A8E3-1ACDAE6A32FE}" sibTransId="{1CF70603-4A7F-4FEA-ABB2-03870D1B5FF9}"/>
    <dgm:cxn modelId="{32D27D40-0C36-48A8-996C-5C45ED8CBE6E}" type="presOf" srcId="{56BB98DB-392E-4F0A-A0CF-E7934EF5BE7B}" destId="{C4D0D1B3-551B-44CF-89EE-3BB7E9DFEEE7}" srcOrd="0" destOrd="0" presId="urn:microsoft.com/office/officeart/2011/layout/Picture Frame"/>
    <dgm:cxn modelId="{1011444D-1390-434B-9602-11A9E0C4AD5E}" type="presOf" srcId="{E73FA871-B1AB-43F4-BF8A-8C741196B654}" destId="{601B298B-28EA-4139-8629-66ACF0B6C49A}" srcOrd="0" destOrd="0" presId="urn:microsoft.com/office/officeart/2011/layout/Picture Frame"/>
    <dgm:cxn modelId="{50A58981-961A-40CF-9D83-9217C5A23DE0}" type="presOf" srcId="{7082F1E2-BFA2-4F74-B52D-4A49FC29C561}" destId="{864C3B2D-2976-4F0C-AF88-38435FD0D733}" srcOrd="0" destOrd="0" presId="urn:microsoft.com/office/officeart/2011/layout/Picture Frame"/>
    <dgm:cxn modelId="{6465498A-8D91-4443-B595-BA4D1220C676}" srcId="{7082F1E2-BFA2-4F74-B52D-4A49FC29C561}" destId="{E73FA871-B1AB-43F4-BF8A-8C741196B654}" srcOrd="0" destOrd="0" parTransId="{AC138129-BD5B-4068-8C7D-235F9AE61AD5}" sibTransId="{153CC450-E7E0-4874-92D0-214E7B1D56A6}"/>
    <dgm:cxn modelId="{54FCDD22-4225-483F-B91E-000300265839}" type="presParOf" srcId="{864C3B2D-2976-4F0C-AF88-38435FD0D733}" destId="{FF035669-9620-4AFC-90B9-49FBAF42C99F}" srcOrd="0" destOrd="0" presId="urn:microsoft.com/office/officeart/2011/layout/Picture Frame"/>
    <dgm:cxn modelId="{66E1DBF4-5D3A-4F22-B245-7FD129003226}" type="presParOf" srcId="{FF035669-9620-4AFC-90B9-49FBAF42C99F}" destId="{601B298B-28EA-4139-8629-66ACF0B6C49A}" srcOrd="0" destOrd="0" presId="urn:microsoft.com/office/officeart/2011/layout/Picture Frame"/>
    <dgm:cxn modelId="{8B4F8EB5-A96B-4713-ADA1-80C1785D1751}" type="presParOf" srcId="{FF035669-9620-4AFC-90B9-49FBAF42C99F}" destId="{9A2DC889-DAF8-45B4-BB07-529199CB517B}" srcOrd="1" destOrd="0" presId="urn:microsoft.com/office/officeart/2011/layout/Picture Frame"/>
    <dgm:cxn modelId="{AF55E8CC-DE2D-4FCF-875F-1A968F44A3E5}" type="presParOf" srcId="{FF035669-9620-4AFC-90B9-49FBAF42C99F}" destId="{0F84EA1A-B78D-4CDC-B776-F3FDDA135C48}" srcOrd="2" destOrd="0" presId="urn:microsoft.com/office/officeart/2011/layout/Picture Frame"/>
    <dgm:cxn modelId="{EDF5B097-4EA2-457D-B166-3167BF6D44F0}" type="presParOf" srcId="{864C3B2D-2976-4F0C-AF88-38435FD0D733}" destId="{A6BC580F-33BD-49A2-BCD8-A6C60FDB9A32}" srcOrd="1" destOrd="0" presId="urn:microsoft.com/office/officeart/2011/layout/Picture Frame"/>
    <dgm:cxn modelId="{D56FE158-BAE2-4009-97B5-B326B8C7EDFC}" type="presParOf" srcId="{864C3B2D-2976-4F0C-AF88-38435FD0D733}" destId="{93C4B569-7F17-4A7F-835A-FA6C11D2D116}" srcOrd="2" destOrd="0" presId="urn:microsoft.com/office/officeart/2011/layout/Picture Frame"/>
    <dgm:cxn modelId="{25B7F65B-55C6-4BD8-B427-03AA1185D695}" type="presParOf" srcId="{93C4B569-7F17-4A7F-835A-FA6C11D2D116}" destId="{C4D0D1B3-551B-44CF-89EE-3BB7E9DFEEE7}" srcOrd="0" destOrd="0" presId="urn:microsoft.com/office/officeart/2011/layout/Picture Frame"/>
    <dgm:cxn modelId="{9AC10219-7405-44F8-9CCB-FAF0EBA62451}" type="presParOf" srcId="{93C4B569-7F17-4A7F-835A-FA6C11D2D116}" destId="{9A540B86-98E5-4C21-A2BD-F51449500BC8}" srcOrd="1" destOrd="0" presId="urn:microsoft.com/office/officeart/2011/layout/Picture Frame"/>
    <dgm:cxn modelId="{BCF6686E-4E14-49FC-9F4F-D121D10D8134}" type="presParOf" srcId="{93C4B569-7F17-4A7F-835A-FA6C11D2D116}" destId="{7D5C668A-AFD7-4FE1-9A22-2098BFF0EBFB}" srcOrd="2" destOrd="0" presId="urn:microsoft.com/office/officeart/2011/layout/Picture Fram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353737F-FA16-466F-8BFB-408A173E8F65}" type="doc">
      <dgm:prSet loTypeId="urn:microsoft.com/office/officeart/2005/8/layout/process4" loCatId="process" qsTypeId="urn:microsoft.com/office/officeart/2005/8/quickstyle/3d2" qsCatId="3D" csTypeId="urn:microsoft.com/office/officeart/2005/8/colors/colorful5" csCatId="colorful" phldr="1"/>
      <dgm:spPr/>
      <dgm:t>
        <a:bodyPr/>
        <a:lstStyle/>
        <a:p>
          <a:endParaRPr lang="en-US"/>
        </a:p>
      </dgm:t>
    </dgm:pt>
    <dgm:pt modelId="{00B04503-6843-4423-BF9E-6AAA4084A389}">
      <dgm:prSet phldrT="[Tex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Sets You Free:</a:t>
          </a:r>
        </a:p>
      </dgm:t>
    </dgm:pt>
    <dgm:pt modelId="{1ADA9C75-0F61-4ED9-9C58-E90C47BCDFAF}" type="parTrans" cxnId="{E7C31739-FBC9-4735-99EC-DB55A9F7CE12}">
      <dgm:prSet/>
      <dgm:spPr/>
      <dgm:t>
        <a:bodyPr/>
        <a:lstStyle/>
        <a:p>
          <a:endParaRPr lang="en-US"/>
        </a:p>
      </dgm:t>
    </dgm:pt>
    <dgm:pt modelId="{A8AACF49-6A2A-44BB-8FF1-AA1FFABF8131}" type="sibTrans" cxnId="{E7C31739-FBC9-4735-99EC-DB55A9F7CE12}">
      <dgm:prSet/>
      <dgm:spPr/>
      <dgm:t>
        <a:bodyPr/>
        <a:lstStyle/>
        <a:p>
          <a:endParaRPr lang="en-US"/>
        </a:p>
      </dgm:t>
    </dgm:pt>
    <dgm:pt modelId="{161CABA9-9550-4FFD-A25C-206B229AB280}">
      <dgm:prSet phldrT="[Text]"/>
      <dgm:spPr/>
      <dgm:t>
        <a:bodyPr/>
        <a:lstStyle/>
        <a:p>
          <a:r>
            <a:rPr lang="en-US" dirty="0"/>
            <a:t>From ulcers &amp; heart attacks</a:t>
          </a:r>
          <a:endParaRPr lang="en-US" i="1" dirty="0"/>
        </a:p>
      </dgm:t>
    </dgm:pt>
    <dgm:pt modelId="{7EBFC7F4-C712-4BAB-92B7-5CA085B2E978}" type="parTrans" cxnId="{149CBD2D-6823-4698-ACB8-8383EAADD824}">
      <dgm:prSet/>
      <dgm:spPr/>
      <dgm:t>
        <a:bodyPr/>
        <a:lstStyle/>
        <a:p>
          <a:endParaRPr lang="en-US"/>
        </a:p>
      </dgm:t>
    </dgm:pt>
    <dgm:pt modelId="{89E2A701-2096-4244-9993-A76B3C700C46}" type="sibTrans" cxnId="{149CBD2D-6823-4698-ACB8-8383EAADD824}">
      <dgm:prSet/>
      <dgm:spPr/>
      <dgm:t>
        <a:bodyPr/>
        <a:lstStyle/>
        <a:p>
          <a:endParaRPr lang="en-US"/>
        </a:p>
      </dgm:t>
    </dgm:pt>
    <dgm:pt modelId="{03BDEB87-8D91-4E6A-9320-4388A15BCFB7}">
      <dgm:prSet phldrT="[Text]"/>
      <dgm:spPr/>
      <dgm:t>
        <a:bodyPr/>
        <a:lstStyle/>
        <a:p>
          <a:r>
            <a:rPr lang="en-US" dirty="0"/>
            <a:t>To practice </a:t>
          </a:r>
          <a:r>
            <a:rPr lang="en-US" b="1" dirty="0"/>
            <a:t>Victorious Love</a:t>
          </a:r>
        </a:p>
      </dgm:t>
    </dgm:pt>
    <dgm:pt modelId="{E2087C98-21B3-4C66-95DA-5BDDDE268881}" type="parTrans" cxnId="{B113202A-3AAF-410B-BAE5-FD15856CD649}">
      <dgm:prSet/>
      <dgm:spPr/>
      <dgm:t>
        <a:bodyPr/>
        <a:lstStyle/>
        <a:p>
          <a:endParaRPr lang="en-US"/>
        </a:p>
      </dgm:t>
    </dgm:pt>
    <dgm:pt modelId="{C7BCAD4D-A2F3-43A6-A6FD-D33AE53E74BF}" type="sibTrans" cxnId="{B113202A-3AAF-410B-BAE5-FD15856CD649}">
      <dgm:prSet/>
      <dgm:spPr/>
      <dgm:t>
        <a:bodyPr/>
        <a:lstStyle/>
        <a:p>
          <a:endParaRPr lang="en-US"/>
        </a:p>
      </dgm:t>
    </dgm:pt>
    <dgm:pt modelId="{AA0A23C8-5E25-413E-A54D-3587309FD459}">
      <dgm:prSet phldrT="[Text]"/>
      <dgm:spPr/>
      <dgm:t>
        <a:bodyPr/>
        <a:lstStyle/>
        <a:p>
          <a:r>
            <a:rPr lang="en-US"/>
            <a:t>To </a:t>
          </a:r>
          <a:r>
            <a:rPr lang="en-US" dirty="0"/>
            <a:t>act </a:t>
          </a:r>
          <a:r>
            <a:rPr lang="en-US" i="1" dirty="0"/>
            <a:t>positively</a:t>
          </a:r>
          <a:r>
            <a:rPr lang="en-US" dirty="0"/>
            <a:t>, be </a:t>
          </a:r>
          <a:r>
            <a:rPr lang="en-US" i="1" dirty="0"/>
            <a:t>redemptive</a:t>
          </a:r>
        </a:p>
      </dgm:t>
    </dgm:pt>
    <dgm:pt modelId="{A712B15D-2D8B-425F-BC3E-D01F73F144A7}" type="parTrans" cxnId="{E75AD491-75EA-49DE-8D66-034FEC294239}">
      <dgm:prSet/>
      <dgm:spPr/>
    </dgm:pt>
    <dgm:pt modelId="{45119947-0766-4070-8EB5-A2295C505869}" type="sibTrans" cxnId="{E75AD491-75EA-49DE-8D66-034FEC294239}">
      <dgm:prSet/>
      <dgm:spPr/>
    </dgm:pt>
    <dgm:pt modelId="{051A09A7-18BB-4275-BD60-23894E043D15}" type="pres">
      <dgm:prSet presAssocID="{6353737F-FA16-466F-8BFB-408A173E8F65}" presName="Name0" presStyleCnt="0">
        <dgm:presLayoutVars>
          <dgm:dir/>
          <dgm:animLvl val="lvl"/>
          <dgm:resizeHandles val="exact"/>
        </dgm:presLayoutVars>
      </dgm:prSet>
      <dgm:spPr/>
    </dgm:pt>
    <dgm:pt modelId="{6F3DFDC7-7CA2-48E6-90ED-5F4C337163D7}" type="pres">
      <dgm:prSet presAssocID="{00B04503-6843-4423-BF9E-6AAA4084A389}" presName="boxAndChildren" presStyleCnt="0"/>
      <dgm:spPr/>
    </dgm:pt>
    <dgm:pt modelId="{1288CC4F-CC36-4878-A2ED-76FCAFF810BF}" type="pres">
      <dgm:prSet presAssocID="{00B04503-6843-4423-BF9E-6AAA4084A389}" presName="parentTextBox" presStyleLbl="node1" presStyleIdx="0" presStyleCnt="1"/>
      <dgm:spPr/>
    </dgm:pt>
    <dgm:pt modelId="{1CAD4C51-7F69-428D-A5F0-2822418FE73A}" type="pres">
      <dgm:prSet presAssocID="{00B04503-6843-4423-BF9E-6AAA4084A389}" presName="entireBox" presStyleLbl="node1" presStyleIdx="0" presStyleCnt="1"/>
      <dgm:spPr/>
    </dgm:pt>
    <dgm:pt modelId="{8F857E61-22F1-437F-BB3A-FFE35E68E6ED}" type="pres">
      <dgm:prSet presAssocID="{00B04503-6843-4423-BF9E-6AAA4084A389}" presName="descendantBox" presStyleCnt="0"/>
      <dgm:spPr/>
    </dgm:pt>
    <dgm:pt modelId="{D33927A0-C97D-439F-9FCB-36B28333BC9C}" type="pres">
      <dgm:prSet presAssocID="{161CABA9-9550-4FFD-A25C-206B229AB280}" presName="childTextBox" presStyleLbl="fgAccFollowNode1" presStyleIdx="0" presStyleCnt="3">
        <dgm:presLayoutVars>
          <dgm:bulletEnabled val="1"/>
        </dgm:presLayoutVars>
      </dgm:prSet>
      <dgm:spPr/>
    </dgm:pt>
    <dgm:pt modelId="{A6462A68-9839-4107-9585-B45FCEDDE8A5}" type="pres">
      <dgm:prSet presAssocID="{AA0A23C8-5E25-413E-A54D-3587309FD459}" presName="childTextBox" presStyleLbl="fgAccFollowNode1" presStyleIdx="1" presStyleCnt="3">
        <dgm:presLayoutVars>
          <dgm:bulletEnabled val="1"/>
        </dgm:presLayoutVars>
      </dgm:prSet>
      <dgm:spPr/>
    </dgm:pt>
    <dgm:pt modelId="{06887A0C-DC7F-42A0-A09B-7868391B6EB4}" type="pres">
      <dgm:prSet presAssocID="{03BDEB87-8D91-4E6A-9320-4388A15BCFB7}" presName="childTextBox" presStyleLbl="fgAccFollowNode1" presStyleIdx="2" presStyleCnt="3">
        <dgm:presLayoutVars>
          <dgm:bulletEnabled val="1"/>
        </dgm:presLayoutVars>
      </dgm:prSet>
      <dgm:spPr/>
    </dgm:pt>
  </dgm:ptLst>
  <dgm:cxnLst>
    <dgm:cxn modelId="{DD8A7208-FFA0-4E5B-BD51-9785375B58A7}" type="presOf" srcId="{00B04503-6843-4423-BF9E-6AAA4084A389}" destId="{1288CC4F-CC36-4878-A2ED-76FCAFF810BF}" srcOrd="0" destOrd="0" presId="urn:microsoft.com/office/officeart/2005/8/layout/process4"/>
    <dgm:cxn modelId="{0ED5F30F-F4D7-4CF5-A4EC-11A1D9C757D9}" type="presOf" srcId="{161CABA9-9550-4FFD-A25C-206B229AB280}" destId="{D33927A0-C97D-439F-9FCB-36B28333BC9C}" srcOrd="0" destOrd="0" presId="urn:microsoft.com/office/officeart/2005/8/layout/process4"/>
    <dgm:cxn modelId="{4CC00825-6476-4306-B7ED-32CAC43C7297}" type="presOf" srcId="{AA0A23C8-5E25-413E-A54D-3587309FD459}" destId="{A6462A68-9839-4107-9585-B45FCEDDE8A5}" srcOrd="0" destOrd="0" presId="urn:microsoft.com/office/officeart/2005/8/layout/process4"/>
    <dgm:cxn modelId="{B113202A-3AAF-410B-BAE5-FD15856CD649}" srcId="{00B04503-6843-4423-BF9E-6AAA4084A389}" destId="{03BDEB87-8D91-4E6A-9320-4388A15BCFB7}" srcOrd="2" destOrd="0" parTransId="{E2087C98-21B3-4C66-95DA-5BDDDE268881}" sibTransId="{C7BCAD4D-A2F3-43A6-A6FD-D33AE53E74BF}"/>
    <dgm:cxn modelId="{149CBD2D-6823-4698-ACB8-8383EAADD824}" srcId="{00B04503-6843-4423-BF9E-6AAA4084A389}" destId="{161CABA9-9550-4FFD-A25C-206B229AB280}" srcOrd="0" destOrd="0" parTransId="{7EBFC7F4-C712-4BAB-92B7-5CA085B2E978}" sibTransId="{89E2A701-2096-4244-9993-A76B3C700C46}"/>
    <dgm:cxn modelId="{E7C31739-FBC9-4735-99EC-DB55A9F7CE12}" srcId="{6353737F-FA16-466F-8BFB-408A173E8F65}" destId="{00B04503-6843-4423-BF9E-6AAA4084A389}" srcOrd="0" destOrd="0" parTransId="{1ADA9C75-0F61-4ED9-9C58-E90C47BCDFAF}" sibTransId="{A8AACF49-6A2A-44BB-8FF1-AA1FFABF8131}"/>
    <dgm:cxn modelId="{E75AD491-75EA-49DE-8D66-034FEC294239}" srcId="{00B04503-6843-4423-BF9E-6AAA4084A389}" destId="{AA0A23C8-5E25-413E-A54D-3587309FD459}" srcOrd="1" destOrd="0" parTransId="{A712B15D-2D8B-425F-BC3E-D01F73F144A7}" sibTransId="{45119947-0766-4070-8EB5-A2295C505869}"/>
    <dgm:cxn modelId="{3BA935AE-C870-4DD0-B4F4-5218E092B878}" type="presOf" srcId="{6353737F-FA16-466F-8BFB-408A173E8F65}" destId="{051A09A7-18BB-4275-BD60-23894E043D15}" srcOrd="0" destOrd="0" presId="urn:microsoft.com/office/officeart/2005/8/layout/process4"/>
    <dgm:cxn modelId="{9CB8C0C7-ECCB-4ABD-8E37-B63EF997C0BA}" type="presOf" srcId="{03BDEB87-8D91-4E6A-9320-4388A15BCFB7}" destId="{06887A0C-DC7F-42A0-A09B-7868391B6EB4}" srcOrd="0" destOrd="0" presId="urn:microsoft.com/office/officeart/2005/8/layout/process4"/>
    <dgm:cxn modelId="{E6F01CEB-0699-4EDB-8ED0-ED4838D8FCA8}" type="presOf" srcId="{00B04503-6843-4423-BF9E-6AAA4084A389}" destId="{1CAD4C51-7F69-428D-A5F0-2822418FE73A}" srcOrd="1" destOrd="0" presId="urn:microsoft.com/office/officeart/2005/8/layout/process4"/>
    <dgm:cxn modelId="{6F7B0702-9013-46E1-90A0-A041335CB8D0}" type="presParOf" srcId="{051A09A7-18BB-4275-BD60-23894E043D15}" destId="{6F3DFDC7-7CA2-48E6-90ED-5F4C337163D7}" srcOrd="0" destOrd="0" presId="urn:microsoft.com/office/officeart/2005/8/layout/process4"/>
    <dgm:cxn modelId="{9606FC60-59DC-42EA-8137-ECAB586145A3}" type="presParOf" srcId="{6F3DFDC7-7CA2-48E6-90ED-5F4C337163D7}" destId="{1288CC4F-CC36-4878-A2ED-76FCAFF810BF}" srcOrd="0" destOrd="0" presId="urn:microsoft.com/office/officeart/2005/8/layout/process4"/>
    <dgm:cxn modelId="{CA56A594-BFD2-4EBA-BC0B-CB1338077E3B}" type="presParOf" srcId="{6F3DFDC7-7CA2-48E6-90ED-5F4C337163D7}" destId="{1CAD4C51-7F69-428D-A5F0-2822418FE73A}" srcOrd="1" destOrd="0" presId="urn:microsoft.com/office/officeart/2005/8/layout/process4"/>
    <dgm:cxn modelId="{C6361BAF-79D9-46F1-9F97-14773851E0DD}" type="presParOf" srcId="{6F3DFDC7-7CA2-48E6-90ED-5F4C337163D7}" destId="{8F857E61-22F1-437F-BB3A-FFE35E68E6ED}" srcOrd="2" destOrd="0" presId="urn:microsoft.com/office/officeart/2005/8/layout/process4"/>
    <dgm:cxn modelId="{FAA46D80-BF8F-4D4A-9AF0-586B90E5B850}" type="presParOf" srcId="{8F857E61-22F1-437F-BB3A-FFE35E68E6ED}" destId="{D33927A0-C97D-439F-9FCB-36B28333BC9C}" srcOrd="0" destOrd="0" presId="urn:microsoft.com/office/officeart/2005/8/layout/process4"/>
    <dgm:cxn modelId="{F5CCB120-0E8E-4061-8B2F-B3A479C8CA91}" type="presParOf" srcId="{8F857E61-22F1-437F-BB3A-FFE35E68E6ED}" destId="{A6462A68-9839-4107-9585-B45FCEDDE8A5}" srcOrd="1" destOrd="0" presId="urn:microsoft.com/office/officeart/2005/8/layout/process4"/>
    <dgm:cxn modelId="{EB7D3AA3-F73B-412D-8FF6-FE8B0ED96CB7}" type="presParOf" srcId="{8F857E61-22F1-437F-BB3A-FFE35E68E6ED}" destId="{06887A0C-DC7F-42A0-A09B-7868391B6EB4}" srcOrd="2"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0E8F61-F4E4-40BB-BA34-2C0D2186C821}"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US"/>
        </a:p>
      </dgm:t>
    </dgm:pt>
    <dgm:pt modelId="{7FA59CE2-1D43-4D1D-BED4-CB93AE4ABE92}">
      <dgm:prSet phldrT="[Text]"/>
      <dgm:spPr/>
      <dgm:t>
        <a:bodyPr/>
        <a:lstStyle/>
        <a:p>
          <a:r>
            <a:rPr lang="en-US" dirty="0"/>
            <a:t>Across the Globe</a:t>
          </a:r>
        </a:p>
      </dgm:t>
    </dgm:pt>
    <dgm:pt modelId="{1249039E-522C-496B-9E02-1A6BBBFD6E5E}" type="parTrans" cxnId="{B19D371F-DE66-49DA-97DF-33DC940D68D7}">
      <dgm:prSet/>
      <dgm:spPr/>
      <dgm:t>
        <a:bodyPr/>
        <a:lstStyle/>
        <a:p>
          <a:endParaRPr lang="en-US"/>
        </a:p>
      </dgm:t>
    </dgm:pt>
    <dgm:pt modelId="{58535619-C791-4EDA-B977-D3B0A5DE4BA4}" type="sibTrans" cxnId="{B19D371F-DE66-49DA-97DF-33DC940D68D7}">
      <dgm:prSet/>
      <dgm:spPr/>
      <dgm:t>
        <a:bodyPr/>
        <a:lstStyle/>
        <a:p>
          <a:endParaRPr lang="en-US"/>
        </a:p>
      </dgm:t>
    </dgm:pt>
    <dgm:pt modelId="{458E6759-50FD-478F-8A76-BACF1FDC62F4}">
      <dgm:prSet phldrT="[Text]"/>
      <dgm:spPr/>
      <dgm:t>
        <a:bodyPr/>
        <a:lstStyle/>
        <a:p>
          <a:r>
            <a:rPr lang="en-US" dirty="0"/>
            <a:t>Historically</a:t>
          </a:r>
        </a:p>
      </dgm:t>
    </dgm:pt>
    <dgm:pt modelId="{61448094-915E-4065-AD50-0FCC97D91C1E}" type="parTrans" cxnId="{CB73058E-1350-4571-AE66-5E2851278014}">
      <dgm:prSet/>
      <dgm:spPr/>
      <dgm:t>
        <a:bodyPr/>
        <a:lstStyle/>
        <a:p>
          <a:endParaRPr lang="en-US"/>
        </a:p>
      </dgm:t>
    </dgm:pt>
    <dgm:pt modelId="{E727E0E1-E45C-4825-AB6B-D39E8ACC7CA0}" type="sibTrans" cxnId="{CB73058E-1350-4571-AE66-5E2851278014}">
      <dgm:prSet/>
      <dgm:spPr/>
      <dgm:t>
        <a:bodyPr/>
        <a:lstStyle/>
        <a:p>
          <a:endParaRPr lang="en-US"/>
        </a:p>
      </dgm:t>
    </dgm:pt>
    <dgm:pt modelId="{CE6A4713-AA86-4BA8-A7DE-C91D9FF7139E}" type="pres">
      <dgm:prSet presAssocID="{560E8F61-F4E4-40BB-BA34-2C0D2186C821}" presName="Name0" presStyleCnt="0">
        <dgm:presLayoutVars>
          <dgm:chMax/>
          <dgm:chPref/>
          <dgm:dir/>
        </dgm:presLayoutVars>
      </dgm:prSet>
      <dgm:spPr/>
    </dgm:pt>
    <dgm:pt modelId="{B0FCA527-812A-4513-AC23-35BD7D986F24}" type="pres">
      <dgm:prSet presAssocID="{7FA59CE2-1D43-4D1D-BED4-CB93AE4ABE92}" presName="composite" presStyleCnt="0"/>
      <dgm:spPr/>
    </dgm:pt>
    <dgm:pt modelId="{DDCC75B2-F4A2-4EC0-A01F-30A3D1E28314}" type="pres">
      <dgm:prSet presAssocID="{7FA59CE2-1D43-4D1D-BED4-CB93AE4ABE92}" presName="ParentText" presStyleLbl="revTx" presStyleIdx="0" presStyleCnt="2">
        <dgm:presLayoutVars>
          <dgm:chMax val="0"/>
          <dgm:chPref val="0"/>
          <dgm:bulletEnabled val="1"/>
        </dgm:presLayoutVars>
      </dgm:prSet>
      <dgm:spPr/>
    </dgm:pt>
    <dgm:pt modelId="{F2B4C107-C5D5-4774-AE8E-EEA3AA4DBB0A}" type="pres">
      <dgm:prSet presAssocID="{7FA59CE2-1D43-4D1D-BED4-CB93AE4ABE92}" presName="Accent1" presStyleLbl="parChTrans1D1" presStyleIdx="0" presStyleCnt="2"/>
      <dgm:spPr/>
    </dgm:pt>
    <dgm:pt modelId="{8A4382DD-5329-471E-9AFD-C4C4156A2662}" type="pres">
      <dgm:prSet presAssocID="{7FA59CE2-1D43-4D1D-BED4-CB93AE4ABE92}" presName="Image" presStyleLbl="alignImgPlace1" presStyleIdx="0" presStyleCnt="2"/>
      <dgm:spPr>
        <a:blipFill rotWithShape="1">
          <a:blip xmlns:r="http://schemas.openxmlformats.org/officeDocument/2006/relationships" r:embed="rId1">
            <a:extLst>
              <a:ext uri="{BEBA8EAE-BF5A-486C-A8C5-ECC9F3942E4B}">
                <a14:imgProps xmlns:a14="http://schemas.microsoft.com/office/drawing/2010/main">
                  <a14:imgLayer r:embed="rId2">
                    <a14:imgEffect>
                      <a14:saturation sat="0"/>
                    </a14:imgEffect>
                  </a14:imgLayer>
                </a14:imgProps>
              </a:ext>
            </a:extLst>
          </a:blip>
          <a:srcRect/>
          <a:stretch>
            <a:fillRect t="-8000" b="-8000"/>
          </a:stretch>
        </a:blipFill>
      </dgm:spPr>
    </dgm:pt>
    <dgm:pt modelId="{C755C3F6-2D67-415B-A958-5CF21CB999DD}" type="pres">
      <dgm:prSet presAssocID="{58535619-C791-4EDA-B977-D3B0A5DE4BA4}" presName="sibTrans" presStyleCnt="0"/>
      <dgm:spPr/>
    </dgm:pt>
    <dgm:pt modelId="{87299A08-EC35-4835-87AE-31D63B71C45B}" type="pres">
      <dgm:prSet presAssocID="{458E6759-50FD-478F-8A76-BACF1FDC62F4}" presName="composite" presStyleCnt="0"/>
      <dgm:spPr/>
    </dgm:pt>
    <dgm:pt modelId="{7D3D6B55-CAC6-4EC4-B052-A762BD734CEF}" type="pres">
      <dgm:prSet presAssocID="{458E6759-50FD-478F-8A76-BACF1FDC62F4}" presName="ParentText" presStyleLbl="revTx" presStyleIdx="1" presStyleCnt="2">
        <dgm:presLayoutVars>
          <dgm:chMax val="0"/>
          <dgm:chPref val="0"/>
          <dgm:bulletEnabled val="1"/>
        </dgm:presLayoutVars>
      </dgm:prSet>
      <dgm:spPr/>
    </dgm:pt>
    <dgm:pt modelId="{526F3B01-A59B-4FFA-832B-B4D1A3E3AA7E}" type="pres">
      <dgm:prSet presAssocID="{458E6759-50FD-478F-8A76-BACF1FDC62F4}" presName="Accent1" presStyleLbl="parChTrans1D1" presStyleIdx="1" presStyleCnt="2"/>
      <dgm:spPr/>
    </dgm:pt>
    <dgm:pt modelId="{8B46A329-54C8-4CD8-9CCD-E620CA1F2D80}" type="pres">
      <dgm:prSet presAssocID="{458E6759-50FD-478F-8A76-BACF1FDC62F4}" presName="Image" presStyleLbl="alignImgPlace1" presStyleIdx="1" presStyleCnt="2"/>
      <dgm:spPr>
        <a:blipFill rotWithShape="1">
          <a:blip xmlns:r="http://schemas.openxmlformats.org/officeDocument/2006/relationships" r:embed="rId3"/>
          <a:srcRect/>
          <a:stretch>
            <a:fillRect/>
          </a:stretch>
        </a:blipFill>
      </dgm:spPr>
    </dgm:pt>
  </dgm:ptLst>
  <dgm:cxnLst>
    <dgm:cxn modelId="{B19D371F-DE66-49DA-97DF-33DC940D68D7}" srcId="{560E8F61-F4E4-40BB-BA34-2C0D2186C821}" destId="{7FA59CE2-1D43-4D1D-BED4-CB93AE4ABE92}" srcOrd="0" destOrd="0" parTransId="{1249039E-522C-496B-9E02-1A6BBBFD6E5E}" sibTransId="{58535619-C791-4EDA-B977-D3B0A5DE4BA4}"/>
    <dgm:cxn modelId="{0F15454C-C404-4C5E-9CD0-A7AEA2856C83}" type="presOf" srcId="{458E6759-50FD-478F-8A76-BACF1FDC62F4}" destId="{7D3D6B55-CAC6-4EC4-B052-A762BD734CEF}" srcOrd="0" destOrd="0" presId="urn:microsoft.com/office/officeart/2011/layout/Picture Frame"/>
    <dgm:cxn modelId="{CB73058E-1350-4571-AE66-5E2851278014}" srcId="{560E8F61-F4E4-40BB-BA34-2C0D2186C821}" destId="{458E6759-50FD-478F-8A76-BACF1FDC62F4}" srcOrd="1" destOrd="0" parTransId="{61448094-915E-4065-AD50-0FCC97D91C1E}" sibTransId="{E727E0E1-E45C-4825-AB6B-D39E8ACC7CA0}"/>
    <dgm:cxn modelId="{803D00BF-E49B-4101-974C-B871433F91FE}" type="presOf" srcId="{7FA59CE2-1D43-4D1D-BED4-CB93AE4ABE92}" destId="{DDCC75B2-F4A2-4EC0-A01F-30A3D1E28314}" srcOrd="0" destOrd="0" presId="urn:microsoft.com/office/officeart/2011/layout/Picture Frame"/>
    <dgm:cxn modelId="{E342CAD1-E394-4BB7-9E92-14C8E8C7FE33}" type="presOf" srcId="{560E8F61-F4E4-40BB-BA34-2C0D2186C821}" destId="{CE6A4713-AA86-4BA8-A7DE-C91D9FF7139E}" srcOrd="0" destOrd="0" presId="urn:microsoft.com/office/officeart/2011/layout/Picture Frame"/>
    <dgm:cxn modelId="{45636C68-34EB-42CB-8849-97FBD3DD1F46}" type="presParOf" srcId="{CE6A4713-AA86-4BA8-A7DE-C91D9FF7139E}" destId="{B0FCA527-812A-4513-AC23-35BD7D986F24}" srcOrd="0" destOrd="0" presId="urn:microsoft.com/office/officeart/2011/layout/Picture Frame"/>
    <dgm:cxn modelId="{66CFD6A7-DBDB-4CCA-8378-ABB401F6FE0A}" type="presParOf" srcId="{B0FCA527-812A-4513-AC23-35BD7D986F24}" destId="{DDCC75B2-F4A2-4EC0-A01F-30A3D1E28314}" srcOrd="0" destOrd="0" presId="urn:microsoft.com/office/officeart/2011/layout/Picture Frame"/>
    <dgm:cxn modelId="{952E2C3F-BFEA-42BC-BC03-9BB251934CDF}" type="presParOf" srcId="{B0FCA527-812A-4513-AC23-35BD7D986F24}" destId="{F2B4C107-C5D5-4774-AE8E-EEA3AA4DBB0A}" srcOrd="1" destOrd="0" presId="urn:microsoft.com/office/officeart/2011/layout/Picture Frame"/>
    <dgm:cxn modelId="{82632D36-9F1D-4D11-B83F-0830710037D9}" type="presParOf" srcId="{B0FCA527-812A-4513-AC23-35BD7D986F24}" destId="{8A4382DD-5329-471E-9AFD-C4C4156A2662}" srcOrd="2" destOrd="0" presId="urn:microsoft.com/office/officeart/2011/layout/Picture Frame"/>
    <dgm:cxn modelId="{4B883B20-B4F8-4AAD-8B82-F643D8A6FD5D}" type="presParOf" srcId="{CE6A4713-AA86-4BA8-A7DE-C91D9FF7139E}" destId="{C755C3F6-2D67-415B-A958-5CF21CB999DD}" srcOrd="1" destOrd="0" presId="urn:microsoft.com/office/officeart/2011/layout/Picture Frame"/>
    <dgm:cxn modelId="{FE5CEF1C-AF87-4D34-86AD-5230A5D40532}" type="presParOf" srcId="{CE6A4713-AA86-4BA8-A7DE-C91D9FF7139E}" destId="{87299A08-EC35-4835-87AE-31D63B71C45B}" srcOrd="2" destOrd="0" presId="urn:microsoft.com/office/officeart/2011/layout/Picture Frame"/>
    <dgm:cxn modelId="{61C79291-2B44-4CEF-9EA7-496DDD99C912}" type="presParOf" srcId="{87299A08-EC35-4835-87AE-31D63B71C45B}" destId="{7D3D6B55-CAC6-4EC4-B052-A762BD734CEF}" srcOrd="0" destOrd="0" presId="urn:microsoft.com/office/officeart/2011/layout/Picture Frame"/>
    <dgm:cxn modelId="{1B931952-A143-47BB-B919-1BAA214F62D3}" type="presParOf" srcId="{87299A08-EC35-4835-87AE-31D63B71C45B}" destId="{526F3B01-A59B-4FFA-832B-B4D1A3E3AA7E}" srcOrd="1" destOrd="0" presId="urn:microsoft.com/office/officeart/2011/layout/Picture Frame"/>
    <dgm:cxn modelId="{8381CB4E-5938-4E7E-B30A-62F6F87D0C2B}" type="presParOf" srcId="{87299A08-EC35-4835-87AE-31D63B71C45B}" destId="{8B46A329-54C8-4CD8-9CCD-E620CA1F2D80}" srcOrd="2" destOrd="0" presId="urn:microsoft.com/office/officeart/2011/layout/Picture Fram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ED46AD9-8C09-4F95-ADEC-8CEBF4BCF153}" type="doc">
      <dgm:prSet loTypeId="urn:microsoft.com/office/officeart/2005/8/layout/process1" loCatId="process" qsTypeId="urn:microsoft.com/office/officeart/2005/8/quickstyle/3d1" qsCatId="3D" csTypeId="urn:microsoft.com/office/officeart/2005/8/colors/accent0_3" csCatId="mainScheme" phldr="1"/>
      <dgm:spPr/>
      <dgm:t>
        <a:bodyPr/>
        <a:lstStyle/>
        <a:p>
          <a:endParaRPr lang="en-US"/>
        </a:p>
      </dgm:t>
    </dgm:pt>
    <dgm:pt modelId="{218CA7B5-10BF-4AAE-A1FF-776DFF6DCB59}">
      <dgm:prSet phldrT="[Text]"/>
      <dgm:spPr/>
      <dgm:t>
        <a:bodyPr/>
        <a:lstStyle/>
        <a:p>
          <a:r>
            <a:rPr lang="en-US" dirty="0"/>
            <a:t>Victorious Love Means</a:t>
          </a:r>
        </a:p>
      </dgm:t>
    </dgm:pt>
    <dgm:pt modelId="{702B2ADA-F23A-46F4-BEF2-06542887FB64}" type="parTrans" cxnId="{9CBF0489-B720-4974-97CC-4BD188783436}">
      <dgm:prSet/>
      <dgm:spPr/>
      <dgm:t>
        <a:bodyPr/>
        <a:lstStyle/>
        <a:p>
          <a:endParaRPr lang="en-US"/>
        </a:p>
      </dgm:t>
    </dgm:pt>
    <dgm:pt modelId="{5B80B233-4947-4DA6-BAEA-0795D63A8574}" type="sibTrans" cxnId="{9CBF0489-B720-4974-97CC-4BD188783436}">
      <dgm:prSet/>
      <dgm:spPr/>
      <dgm:t>
        <a:bodyPr/>
        <a:lstStyle/>
        <a:p>
          <a:endParaRPr lang="en-US"/>
        </a:p>
      </dgm:t>
    </dgm:pt>
    <dgm:pt modelId="{C1C509A5-1D7D-4539-95BE-E28F49D8C8AD}">
      <dgm:prSet phldrT="[Text]"/>
      <dgm:spPr/>
      <dgm:t>
        <a:bodyPr/>
        <a:lstStyle/>
        <a:p>
          <a:r>
            <a:rPr lang="en-US" u="sng" dirty="0"/>
            <a:t>FIGHTING</a:t>
          </a:r>
          <a:r>
            <a:rPr lang="en-US" dirty="0"/>
            <a:t>!</a:t>
          </a:r>
        </a:p>
      </dgm:t>
    </dgm:pt>
    <dgm:pt modelId="{D319F022-FB74-460E-852F-FBA8DE9A47D6}" type="parTrans" cxnId="{7949027D-D794-4AA3-ABC8-726A1E6D0B54}">
      <dgm:prSet/>
      <dgm:spPr/>
      <dgm:t>
        <a:bodyPr/>
        <a:lstStyle/>
        <a:p>
          <a:endParaRPr lang="en-US"/>
        </a:p>
      </dgm:t>
    </dgm:pt>
    <dgm:pt modelId="{92313FE1-C25C-4A5A-B9A1-4FCBE51EFB22}" type="sibTrans" cxnId="{7949027D-D794-4AA3-ABC8-726A1E6D0B54}">
      <dgm:prSet/>
      <dgm:spPr/>
      <dgm:t>
        <a:bodyPr/>
        <a:lstStyle/>
        <a:p>
          <a:endParaRPr lang="en-US"/>
        </a:p>
      </dgm:t>
    </dgm:pt>
    <dgm:pt modelId="{47FC21EB-1821-4C53-8CE5-EF32EEF74C97}">
      <dgm:prSet phldrT="[Text]"/>
      <dgm:spPr/>
      <dgm:t>
        <a:bodyPr/>
        <a:lstStyle/>
        <a:p>
          <a:r>
            <a:rPr lang="en-US" dirty="0"/>
            <a:t>Evil with GOOD</a:t>
          </a:r>
        </a:p>
      </dgm:t>
    </dgm:pt>
    <dgm:pt modelId="{E3EF5E51-6395-49D8-94ED-E07B7DBFB005}" type="parTrans" cxnId="{2BCA642D-2862-41F8-87D6-70427865CF35}">
      <dgm:prSet/>
      <dgm:spPr/>
      <dgm:t>
        <a:bodyPr/>
        <a:lstStyle/>
        <a:p>
          <a:endParaRPr lang="en-US"/>
        </a:p>
      </dgm:t>
    </dgm:pt>
    <dgm:pt modelId="{3CC78D51-F35B-4D41-AF2B-D4CD8E3DCF97}" type="sibTrans" cxnId="{2BCA642D-2862-41F8-87D6-70427865CF35}">
      <dgm:prSet/>
      <dgm:spPr/>
      <dgm:t>
        <a:bodyPr/>
        <a:lstStyle/>
        <a:p>
          <a:endParaRPr lang="en-US"/>
        </a:p>
      </dgm:t>
    </dgm:pt>
    <dgm:pt modelId="{DB6BAC5D-A406-42A3-A664-5A8DC8737629}" type="pres">
      <dgm:prSet presAssocID="{5ED46AD9-8C09-4F95-ADEC-8CEBF4BCF153}" presName="Name0" presStyleCnt="0">
        <dgm:presLayoutVars>
          <dgm:dir/>
          <dgm:resizeHandles val="exact"/>
        </dgm:presLayoutVars>
      </dgm:prSet>
      <dgm:spPr/>
    </dgm:pt>
    <dgm:pt modelId="{B6BE2899-AE1E-4B8F-80E4-898923D1EA3B}" type="pres">
      <dgm:prSet presAssocID="{218CA7B5-10BF-4AAE-A1FF-776DFF6DCB59}" presName="node" presStyleLbl="node1" presStyleIdx="0" presStyleCnt="3">
        <dgm:presLayoutVars>
          <dgm:bulletEnabled val="1"/>
        </dgm:presLayoutVars>
      </dgm:prSet>
      <dgm:spPr/>
    </dgm:pt>
    <dgm:pt modelId="{A4956E20-DF30-4FF1-B3BE-2C5D9B8F2770}" type="pres">
      <dgm:prSet presAssocID="{5B80B233-4947-4DA6-BAEA-0795D63A8574}" presName="sibTrans" presStyleLbl="sibTrans2D1" presStyleIdx="0" presStyleCnt="2"/>
      <dgm:spPr/>
    </dgm:pt>
    <dgm:pt modelId="{598AE048-7DAA-43AD-B615-3B13240C0D30}" type="pres">
      <dgm:prSet presAssocID="{5B80B233-4947-4DA6-BAEA-0795D63A8574}" presName="connectorText" presStyleLbl="sibTrans2D1" presStyleIdx="0" presStyleCnt="2"/>
      <dgm:spPr/>
    </dgm:pt>
    <dgm:pt modelId="{0C3BA30A-2012-4202-8282-B0619FF95991}" type="pres">
      <dgm:prSet presAssocID="{C1C509A5-1D7D-4539-95BE-E28F49D8C8AD}" presName="node" presStyleLbl="node1" presStyleIdx="1" presStyleCnt="3">
        <dgm:presLayoutVars>
          <dgm:bulletEnabled val="1"/>
        </dgm:presLayoutVars>
      </dgm:prSet>
      <dgm:spPr/>
    </dgm:pt>
    <dgm:pt modelId="{EAFD6FEB-9E44-414B-BA89-EDEB95AA970F}" type="pres">
      <dgm:prSet presAssocID="{92313FE1-C25C-4A5A-B9A1-4FCBE51EFB22}" presName="sibTrans" presStyleLbl="sibTrans2D1" presStyleIdx="1" presStyleCnt="2"/>
      <dgm:spPr/>
    </dgm:pt>
    <dgm:pt modelId="{E016B770-BF16-4416-A432-ED28BADF2DD6}" type="pres">
      <dgm:prSet presAssocID="{92313FE1-C25C-4A5A-B9A1-4FCBE51EFB22}" presName="connectorText" presStyleLbl="sibTrans2D1" presStyleIdx="1" presStyleCnt="2"/>
      <dgm:spPr/>
    </dgm:pt>
    <dgm:pt modelId="{ECFB4C9E-3083-44F9-A3B6-9E01F87FFB75}" type="pres">
      <dgm:prSet presAssocID="{47FC21EB-1821-4C53-8CE5-EF32EEF74C97}" presName="node" presStyleLbl="node1" presStyleIdx="2" presStyleCnt="3">
        <dgm:presLayoutVars>
          <dgm:bulletEnabled val="1"/>
        </dgm:presLayoutVars>
      </dgm:prSet>
      <dgm:spPr/>
    </dgm:pt>
  </dgm:ptLst>
  <dgm:cxnLst>
    <dgm:cxn modelId="{1D36621F-1252-4522-9817-8D0BBDF470CB}" type="presOf" srcId="{92313FE1-C25C-4A5A-B9A1-4FCBE51EFB22}" destId="{EAFD6FEB-9E44-414B-BA89-EDEB95AA970F}" srcOrd="0" destOrd="0" presId="urn:microsoft.com/office/officeart/2005/8/layout/process1"/>
    <dgm:cxn modelId="{2BCA642D-2862-41F8-87D6-70427865CF35}" srcId="{5ED46AD9-8C09-4F95-ADEC-8CEBF4BCF153}" destId="{47FC21EB-1821-4C53-8CE5-EF32EEF74C97}" srcOrd="2" destOrd="0" parTransId="{E3EF5E51-6395-49D8-94ED-E07B7DBFB005}" sibTransId="{3CC78D51-F35B-4D41-AF2B-D4CD8E3DCF97}"/>
    <dgm:cxn modelId="{A5F89F3B-05A3-49F0-ADEC-7D939861CE8F}" type="presOf" srcId="{5B80B233-4947-4DA6-BAEA-0795D63A8574}" destId="{598AE048-7DAA-43AD-B615-3B13240C0D30}" srcOrd="1" destOrd="0" presId="urn:microsoft.com/office/officeart/2005/8/layout/process1"/>
    <dgm:cxn modelId="{5600A47C-5382-446E-AEAA-2375A228718C}" type="presOf" srcId="{218CA7B5-10BF-4AAE-A1FF-776DFF6DCB59}" destId="{B6BE2899-AE1E-4B8F-80E4-898923D1EA3B}" srcOrd="0" destOrd="0" presId="urn:microsoft.com/office/officeart/2005/8/layout/process1"/>
    <dgm:cxn modelId="{7949027D-D794-4AA3-ABC8-726A1E6D0B54}" srcId="{5ED46AD9-8C09-4F95-ADEC-8CEBF4BCF153}" destId="{C1C509A5-1D7D-4539-95BE-E28F49D8C8AD}" srcOrd="1" destOrd="0" parTransId="{D319F022-FB74-460E-852F-FBA8DE9A47D6}" sibTransId="{92313FE1-C25C-4A5A-B9A1-4FCBE51EFB22}"/>
    <dgm:cxn modelId="{968DF283-50E6-4940-92B9-43D267F06756}" type="presOf" srcId="{47FC21EB-1821-4C53-8CE5-EF32EEF74C97}" destId="{ECFB4C9E-3083-44F9-A3B6-9E01F87FFB75}" srcOrd="0" destOrd="0" presId="urn:microsoft.com/office/officeart/2005/8/layout/process1"/>
    <dgm:cxn modelId="{9CBF0489-B720-4974-97CC-4BD188783436}" srcId="{5ED46AD9-8C09-4F95-ADEC-8CEBF4BCF153}" destId="{218CA7B5-10BF-4AAE-A1FF-776DFF6DCB59}" srcOrd="0" destOrd="0" parTransId="{702B2ADA-F23A-46F4-BEF2-06542887FB64}" sibTransId="{5B80B233-4947-4DA6-BAEA-0795D63A8574}"/>
    <dgm:cxn modelId="{F49D2BAA-259D-4812-B3D4-A157CD9D070B}" type="presOf" srcId="{92313FE1-C25C-4A5A-B9A1-4FCBE51EFB22}" destId="{E016B770-BF16-4416-A432-ED28BADF2DD6}" srcOrd="1" destOrd="0" presId="urn:microsoft.com/office/officeart/2005/8/layout/process1"/>
    <dgm:cxn modelId="{0809DEE1-3BFB-4CF4-ACB9-3641EABAA545}" type="presOf" srcId="{C1C509A5-1D7D-4539-95BE-E28F49D8C8AD}" destId="{0C3BA30A-2012-4202-8282-B0619FF95991}" srcOrd="0" destOrd="0" presId="urn:microsoft.com/office/officeart/2005/8/layout/process1"/>
    <dgm:cxn modelId="{8D76BDFB-8197-4CAE-B000-9905AF542DF7}" type="presOf" srcId="{5B80B233-4947-4DA6-BAEA-0795D63A8574}" destId="{A4956E20-DF30-4FF1-B3BE-2C5D9B8F2770}" srcOrd="0" destOrd="0" presId="urn:microsoft.com/office/officeart/2005/8/layout/process1"/>
    <dgm:cxn modelId="{751A33FF-8A27-486B-80AE-08E66CA34385}" type="presOf" srcId="{5ED46AD9-8C09-4F95-ADEC-8CEBF4BCF153}" destId="{DB6BAC5D-A406-42A3-A664-5A8DC8737629}" srcOrd="0" destOrd="0" presId="urn:microsoft.com/office/officeart/2005/8/layout/process1"/>
    <dgm:cxn modelId="{728E19BA-4DE3-45D9-8EC1-30F75121D113}" type="presParOf" srcId="{DB6BAC5D-A406-42A3-A664-5A8DC8737629}" destId="{B6BE2899-AE1E-4B8F-80E4-898923D1EA3B}" srcOrd="0" destOrd="0" presId="urn:microsoft.com/office/officeart/2005/8/layout/process1"/>
    <dgm:cxn modelId="{422CBFD3-4383-42A4-9F15-0799AE3D79E8}" type="presParOf" srcId="{DB6BAC5D-A406-42A3-A664-5A8DC8737629}" destId="{A4956E20-DF30-4FF1-B3BE-2C5D9B8F2770}" srcOrd="1" destOrd="0" presId="urn:microsoft.com/office/officeart/2005/8/layout/process1"/>
    <dgm:cxn modelId="{A238F64F-DDAE-4D07-A6C9-BBF61B0CB71C}" type="presParOf" srcId="{A4956E20-DF30-4FF1-B3BE-2C5D9B8F2770}" destId="{598AE048-7DAA-43AD-B615-3B13240C0D30}" srcOrd="0" destOrd="0" presId="urn:microsoft.com/office/officeart/2005/8/layout/process1"/>
    <dgm:cxn modelId="{0ACBCEDA-6A19-471C-9840-06D5ACCC909C}" type="presParOf" srcId="{DB6BAC5D-A406-42A3-A664-5A8DC8737629}" destId="{0C3BA30A-2012-4202-8282-B0619FF95991}" srcOrd="2" destOrd="0" presId="urn:microsoft.com/office/officeart/2005/8/layout/process1"/>
    <dgm:cxn modelId="{32FE87A1-16B9-45AE-9F62-B316CB35F408}" type="presParOf" srcId="{DB6BAC5D-A406-42A3-A664-5A8DC8737629}" destId="{EAFD6FEB-9E44-414B-BA89-EDEB95AA970F}" srcOrd="3" destOrd="0" presId="urn:microsoft.com/office/officeart/2005/8/layout/process1"/>
    <dgm:cxn modelId="{6017B325-8F5B-40B8-BCCC-30BF71200B07}" type="presParOf" srcId="{EAFD6FEB-9E44-414B-BA89-EDEB95AA970F}" destId="{E016B770-BF16-4416-A432-ED28BADF2DD6}" srcOrd="0" destOrd="0" presId="urn:microsoft.com/office/officeart/2005/8/layout/process1"/>
    <dgm:cxn modelId="{4B70CDC8-BBE3-4DB0-8A58-B0462DFA8B1E}" type="presParOf" srcId="{DB6BAC5D-A406-42A3-A664-5A8DC8737629}" destId="{ECFB4C9E-3083-44F9-A3B6-9E01F87FFB75}"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81465C7-23CC-4ABD-8F79-146DB008E591}" type="doc">
      <dgm:prSet loTypeId="urn:microsoft.com/office/officeart/2008/layout/BendingPictureCaption" loCatId="picture" qsTypeId="urn:microsoft.com/office/officeart/2005/8/quickstyle/simple1" qsCatId="simple" csTypeId="urn:microsoft.com/office/officeart/2005/8/colors/accent5_2" csCatId="accent5" phldr="1"/>
      <dgm:spPr/>
      <dgm:t>
        <a:bodyPr/>
        <a:lstStyle/>
        <a:p>
          <a:endParaRPr lang="en-US"/>
        </a:p>
      </dgm:t>
    </dgm:pt>
    <dgm:pt modelId="{4505B50E-6F0A-4B78-B915-F6D6AA9F3184}">
      <dgm:prSet phldrT="[Text]"/>
      <dgm:spPr/>
      <dgm:t>
        <a:bodyPr/>
        <a:lstStyle/>
        <a:p>
          <a:r>
            <a:rPr lang="en-US"/>
            <a:t>No Police?</a:t>
          </a:r>
        </a:p>
      </dgm:t>
    </dgm:pt>
    <dgm:pt modelId="{CE778D90-9E1A-4B36-BF42-5C05D1F8AFC6}" type="parTrans" cxnId="{830E1B0B-FF31-442E-81A8-D9B033D553B5}">
      <dgm:prSet/>
      <dgm:spPr/>
      <dgm:t>
        <a:bodyPr/>
        <a:lstStyle/>
        <a:p>
          <a:endParaRPr lang="en-US"/>
        </a:p>
      </dgm:t>
    </dgm:pt>
    <dgm:pt modelId="{E4FFC028-0F27-4113-B031-8EF28BD40B4D}" type="sibTrans" cxnId="{830E1B0B-FF31-442E-81A8-D9B033D553B5}">
      <dgm:prSet/>
      <dgm:spPr/>
      <dgm:t>
        <a:bodyPr/>
        <a:lstStyle/>
        <a:p>
          <a:endParaRPr lang="en-US"/>
        </a:p>
      </dgm:t>
    </dgm:pt>
    <dgm:pt modelId="{1408E464-F9C8-424A-902D-605601AF6FDC}" type="pres">
      <dgm:prSet presAssocID="{581465C7-23CC-4ABD-8F79-146DB008E591}" presName="diagram" presStyleCnt="0">
        <dgm:presLayoutVars>
          <dgm:dir/>
        </dgm:presLayoutVars>
      </dgm:prSet>
      <dgm:spPr/>
    </dgm:pt>
    <dgm:pt modelId="{4C23F664-3244-49FC-AC22-5EC4E5227750}" type="pres">
      <dgm:prSet presAssocID="{4505B50E-6F0A-4B78-B915-F6D6AA9F3184}" presName="composite" presStyleCnt="0"/>
      <dgm:spPr/>
    </dgm:pt>
    <dgm:pt modelId="{942D32D8-5A85-45D7-99DD-B6C53873025F}" type="pres">
      <dgm:prSet presAssocID="{4505B50E-6F0A-4B78-B915-F6D6AA9F3184}" presName="Image" presStyleLbl="bgShp" presStyleIdx="0" presStyleCnt="1"/>
      <dgm:spPr>
        <a:blipFill rotWithShape="1">
          <a:blip xmlns:r="http://schemas.openxmlformats.org/officeDocument/2006/relationships" r:embed="rId1"/>
          <a:srcRect/>
          <a:stretch>
            <a:fillRect l="-9000" r="-9000"/>
          </a:stretch>
        </a:blipFill>
      </dgm:spPr>
    </dgm:pt>
    <dgm:pt modelId="{89D056C7-938D-4031-8937-9A89DBF6C25B}" type="pres">
      <dgm:prSet presAssocID="{4505B50E-6F0A-4B78-B915-F6D6AA9F3184}" presName="Parent" presStyleLbl="node0" presStyleIdx="0" presStyleCnt="1">
        <dgm:presLayoutVars>
          <dgm:bulletEnabled val="1"/>
        </dgm:presLayoutVars>
      </dgm:prSet>
      <dgm:spPr/>
    </dgm:pt>
  </dgm:ptLst>
  <dgm:cxnLst>
    <dgm:cxn modelId="{830E1B0B-FF31-442E-81A8-D9B033D553B5}" srcId="{581465C7-23CC-4ABD-8F79-146DB008E591}" destId="{4505B50E-6F0A-4B78-B915-F6D6AA9F3184}" srcOrd="0" destOrd="0" parTransId="{CE778D90-9E1A-4B36-BF42-5C05D1F8AFC6}" sibTransId="{E4FFC028-0F27-4113-B031-8EF28BD40B4D}"/>
    <dgm:cxn modelId="{CC0AC1AC-BB0A-4BAB-A538-62768AFCB3C8}" type="presOf" srcId="{581465C7-23CC-4ABD-8F79-146DB008E591}" destId="{1408E464-F9C8-424A-902D-605601AF6FDC}" srcOrd="0" destOrd="0" presId="urn:microsoft.com/office/officeart/2008/layout/BendingPictureCaption"/>
    <dgm:cxn modelId="{A8B6C7ED-5155-4313-9BC8-CF0717EE3BC3}" type="presOf" srcId="{4505B50E-6F0A-4B78-B915-F6D6AA9F3184}" destId="{89D056C7-938D-4031-8937-9A89DBF6C25B}" srcOrd="0" destOrd="0" presId="urn:microsoft.com/office/officeart/2008/layout/BendingPictureCaption"/>
    <dgm:cxn modelId="{9C95BCF6-B0DB-454F-9BAE-5AA4A9F24704}" type="presParOf" srcId="{1408E464-F9C8-424A-902D-605601AF6FDC}" destId="{4C23F664-3244-49FC-AC22-5EC4E5227750}" srcOrd="0" destOrd="0" presId="urn:microsoft.com/office/officeart/2008/layout/BendingPictureCaption"/>
    <dgm:cxn modelId="{0C69CD9A-F879-4987-A072-76EF9FA8655C}" type="presParOf" srcId="{4C23F664-3244-49FC-AC22-5EC4E5227750}" destId="{942D32D8-5A85-45D7-99DD-B6C53873025F}" srcOrd="0" destOrd="0" presId="urn:microsoft.com/office/officeart/2008/layout/BendingPictureCaption"/>
    <dgm:cxn modelId="{386032A6-A183-4AEF-8BF9-B556CA6F6A18}" type="presParOf" srcId="{4C23F664-3244-49FC-AC22-5EC4E5227750}" destId="{89D056C7-938D-4031-8937-9A89DBF6C25B}"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ED8CB9A-8205-4BB6-BD6A-D381AE3B53E6}" type="doc">
      <dgm:prSet loTypeId="urn:microsoft.com/office/officeart/2005/8/layout/arrow2" loCatId="process" qsTypeId="urn:microsoft.com/office/officeart/2005/8/quickstyle/3d9" qsCatId="3D" csTypeId="urn:microsoft.com/office/officeart/2005/8/colors/accent6_1" csCatId="accent6" phldr="1"/>
      <dgm:spPr/>
    </dgm:pt>
    <dgm:pt modelId="{F0013C07-1680-46C1-AB8F-13A928085046}">
      <dgm:prSet phldrT="[Text]"/>
      <dgm:spPr/>
      <dgm:t>
        <a:bodyPr/>
        <a:lstStyle/>
        <a:p>
          <a:r>
            <a:rPr lang="en-US" b="1" cap="all" spc="0">
              <a:ln w="9000" cmpd="sng">
                <a:prstDash val="solid"/>
              </a:ln>
              <a:effectLst>
                <a:reflection blurRad="12700" stA="28000" endPos="45000" dist="1000" dir="5400000" sy="-100000" algn="bl" rotWithShape="0"/>
              </a:effectLst>
            </a:rPr>
            <a:t>70 AD</a:t>
          </a:r>
          <a:endParaRPr lang="en-US" b="1" cap="all" spc="0" dirty="0">
            <a:ln w="9000" cmpd="sng">
              <a:prstDash val="solid"/>
            </a:ln>
            <a:effectLst>
              <a:reflection blurRad="12700" stA="28000" endPos="45000" dist="1000" dir="5400000" sy="-100000" algn="bl" rotWithShape="0"/>
            </a:effectLst>
          </a:endParaRPr>
        </a:p>
      </dgm:t>
    </dgm:pt>
    <dgm:pt modelId="{4ACA49D3-037F-4DB4-8CED-63810707A1A1}" type="parTrans" cxnId="{60D2FF10-78BC-437A-B879-998D0D371C97}">
      <dgm:prSet/>
      <dgm:spPr/>
      <dgm:t>
        <a:bodyPr/>
        <a:lstStyle/>
        <a:p>
          <a:endParaRPr lang="en-US"/>
        </a:p>
      </dgm:t>
    </dgm:pt>
    <dgm:pt modelId="{92F8F69A-2210-4382-B45C-692903DDC935}" type="sibTrans" cxnId="{60D2FF10-78BC-437A-B879-998D0D371C97}">
      <dgm:prSet/>
      <dgm:spPr/>
      <dgm:t>
        <a:bodyPr/>
        <a:lstStyle/>
        <a:p>
          <a:endParaRPr lang="en-US"/>
        </a:p>
      </dgm:t>
    </dgm:pt>
    <dgm:pt modelId="{912894FA-7A5E-4A1E-B2E0-55B8C0767363}">
      <dgm:prSet phldrT="[Text]"/>
      <dgm:spPr/>
      <dgm:t>
        <a:bodyPr/>
        <a:lstStyle/>
        <a:p>
          <a:r>
            <a:rPr lang="en-US" b="1" cap="all" spc="0" dirty="0">
              <a:ln w="9000" cmpd="sng">
                <a:prstDash val="solid"/>
              </a:ln>
              <a:effectLst>
                <a:reflection blurRad="12700" stA="28000" endPos="45000" dist="1000" dir="5400000" sy="-100000" algn="bl" rotWithShape="0"/>
              </a:effectLst>
            </a:rPr>
            <a:t>1967</a:t>
          </a:r>
        </a:p>
      </dgm:t>
    </dgm:pt>
    <dgm:pt modelId="{CC6864F6-4D04-4750-8953-F7795A482617}" type="parTrans" cxnId="{D4919F06-7BCD-4E8D-8B16-AE491957163E}">
      <dgm:prSet/>
      <dgm:spPr/>
      <dgm:t>
        <a:bodyPr/>
        <a:lstStyle/>
        <a:p>
          <a:endParaRPr lang="en-US"/>
        </a:p>
      </dgm:t>
    </dgm:pt>
    <dgm:pt modelId="{7F1C4F1F-239E-4E9C-B77A-79CC6E569988}" type="sibTrans" cxnId="{D4919F06-7BCD-4E8D-8B16-AE491957163E}">
      <dgm:prSet/>
      <dgm:spPr/>
      <dgm:t>
        <a:bodyPr/>
        <a:lstStyle/>
        <a:p>
          <a:endParaRPr lang="en-US"/>
        </a:p>
      </dgm:t>
    </dgm:pt>
    <dgm:pt modelId="{B57833C6-90AB-49A0-A320-C8E35BC52091}" type="pres">
      <dgm:prSet presAssocID="{FED8CB9A-8205-4BB6-BD6A-D381AE3B53E6}" presName="arrowDiagram" presStyleCnt="0">
        <dgm:presLayoutVars>
          <dgm:chMax val="5"/>
          <dgm:dir/>
          <dgm:resizeHandles val="exact"/>
        </dgm:presLayoutVars>
      </dgm:prSet>
      <dgm:spPr/>
    </dgm:pt>
    <dgm:pt modelId="{A206562D-EE4E-49A8-830C-BD74037C1406}" type="pres">
      <dgm:prSet presAssocID="{FED8CB9A-8205-4BB6-BD6A-D381AE3B53E6}" presName="arrow" presStyleLbl="bgShp" presStyleIdx="0" presStyleCnt="1"/>
      <dgm:spPr/>
    </dgm:pt>
    <dgm:pt modelId="{F27E8CA9-1DC7-4792-8CFF-CBE0595DAC22}" type="pres">
      <dgm:prSet presAssocID="{FED8CB9A-8205-4BB6-BD6A-D381AE3B53E6}" presName="arrowDiagram2" presStyleCnt="0"/>
      <dgm:spPr/>
    </dgm:pt>
    <dgm:pt modelId="{4021F822-A5F5-4DD8-853C-9AA8E94F73FE}" type="pres">
      <dgm:prSet presAssocID="{F0013C07-1680-46C1-AB8F-13A928085046}" presName="bullet2a" presStyleLbl="node1" presStyleIdx="0" presStyleCnt="2"/>
      <dgm:spPr/>
    </dgm:pt>
    <dgm:pt modelId="{A698A744-8CBC-4DAF-BA62-274EA804CA8D}" type="pres">
      <dgm:prSet presAssocID="{F0013C07-1680-46C1-AB8F-13A928085046}" presName="textBox2a" presStyleLbl="revTx" presStyleIdx="0" presStyleCnt="2">
        <dgm:presLayoutVars>
          <dgm:bulletEnabled val="1"/>
        </dgm:presLayoutVars>
      </dgm:prSet>
      <dgm:spPr/>
    </dgm:pt>
    <dgm:pt modelId="{9BCCD7C5-9C5D-4AE1-8D07-A4EB649BF80B}" type="pres">
      <dgm:prSet presAssocID="{912894FA-7A5E-4A1E-B2E0-55B8C0767363}" presName="bullet2b" presStyleLbl="node1" presStyleIdx="1" presStyleCnt="2"/>
      <dgm:spPr/>
    </dgm:pt>
    <dgm:pt modelId="{7E90EBD5-C7A3-4222-98D4-229C23610A26}" type="pres">
      <dgm:prSet presAssocID="{912894FA-7A5E-4A1E-B2E0-55B8C0767363}" presName="textBox2b" presStyleLbl="revTx" presStyleIdx="1" presStyleCnt="2" custScaleY="79884">
        <dgm:presLayoutVars>
          <dgm:bulletEnabled val="1"/>
        </dgm:presLayoutVars>
      </dgm:prSet>
      <dgm:spPr/>
    </dgm:pt>
  </dgm:ptLst>
  <dgm:cxnLst>
    <dgm:cxn modelId="{D4919F06-7BCD-4E8D-8B16-AE491957163E}" srcId="{FED8CB9A-8205-4BB6-BD6A-D381AE3B53E6}" destId="{912894FA-7A5E-4A1E-B2E0-55B8C0767363}" srcOrd="1" destOrd="0" parTransId="{CC6864F6-4D04-4750-8953-F7795A482617}" sibTransId="{7F1C4F1F-239E-4E9C-B77A-79CC6E569988}"/>
    <dgm:cxn modelId="{60D2FF10-78BC-437A-B879-998D0D371C97}" srcId="{FED8CB9A-8205-4BB6-BD6A-D381AE3B53E6}" destId="{F0013C07-1680-46C1-AB8F-13A928085046}" srcOrd="0" destOrd="0" parTransId="{4ACA49D3-037F-4DB4-8CED-63810707A1A1}" sibTransId="{92F8F69A-2210-4382-B45C-692903DDC935}"/>
    <dgm:cxn modelId="{0C292CC6-257A-418D-A738-02503ED56624}" type="presOf" srcId="{FED8CB9A-8205-4BB6-BD6A-D381AE3B53E6}" destId="{B57833C6-90AB-49A0-A320-C8E35BC52091}" srcOrd="0" destOrd="0" presId="urn:microsoft.com/office/officeart/2005/8/layout/arrow2"/>
    <dgm:cxn modelId="{C7E11FCE-F188-448F-BF30-1CA17CFD2D77}" type="presOf" srcId="{912894FA-7A5E-4A1E-B2E0-55B8C0767363}" destId="{7E90EBD5-C7A3-4222-98D4-229C23610A26}" srcOrd="0" destOrd="0" presId="urn:microsoft.com/office/officeart/2005/8/layout/arrow2"/>
    <dgm:cxn modelId="{287CE0F7-F0D6-4F6A-93D3-84826A450923}" type="presOf" srcId="{F0013C07-1680-46C1-AB8F-13A928085046}" destId="{A698A744-8CBC-4DAF-BA62-274EA804CA8D}" srcOrd="0" destOrd="0" presId="urn:microsoft.com/office/officeart/2005/8/layout/arrow2"/>
    <dgm:cxn modelId="{37DD3DF5-6F56-40EC-8F3F-945C2084732F}" type="presParOf" srcId="{B57833C6-90AB-49A0-A320-C8E35BC52091}" destId="{A206562D-EE4E-49A8-830C-BD74037C1406}" srcOrd="0" destOrd="0" presId="urn:microsoft.com/office/officeart/2005/8/layout/arrow2"/>
    <dgm:cxn modelId="{5BD4A438-1B28-4E64-80E0-D46D68A49F5E}" type="presParOf" srcId="{B57833C6-90AB-49A0-A320-C8E35BC52091}" destId="{F27E8CA9-1DC7-4792-8CFF-CBE0595DAC22}" srcOrd="1" destOrd="0" presId="urn:microsoft.com/office/officeart/2005/8/layout/arrow2"/>
    <dgm:cxn modelId="{46B0948A-CF50-400F-92C1-2F7B2FE874B9}" type="presParOf" srcId="{F27E8CA9-1DC7-4792-8CFF-CBE0595DAC22}" destId="{4021F822-A5F5-4DD8-853C-9AA8E94F73FE}" srcOrd="0" destOrd="0" presId="urn:microsoft.com/office/officeart/2005/8/layout/arrow2"/>
    <dgm:cxn modelId="{9B9411D2-0E6C-4A2C-B842-6FD7ED5BC87A}" type="presParOf" srcId="{F27E8CA9-1DC7-4792-8CFF-CBE0595DAC22}" destId="{A698A744-8CBC-4DAF-BA62-274EA804CA8D}" srcOrd="1" destOrd="0" presId="urn:microsoft.com/office/officeart/2005/8/layout/arrow2"/>
    <dgm:cxn modelId="{5D9D5EBD-9636-49DE-B64A-3B60E953F1EA}" type="presParOf" srcId="{F27E8CA9-1DC7-4792-8CFF-CBE0595DAC22}" destId="{9BCCD7C5-9C5D-4AE1-8D07-A4EB649BF80B}" srcOrd="2" destOrd="0" presId="urn:microsoft.com/office/officeart/2005/8/layout/arrow2"/>
    <dgm:cxn modelId="{BFF285DA-8F70-46F9-B92A-6560BAC0E7BD}" type="presParOf" srcId="{F27E8CA9-1DC7-4792-8CFF-CBE0595DAC22}" destId="{7E90EBD5-C7A3-4222-98D4-229C23610A26}" srcOrd="3"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0E8F61-F4E4-40BB-BA34-2C0D2186C821}" type="doc">
      <dgm:prSet loTypeId="urn:microsoft.com/office/officeart/2008/layout/BendingPictureCaption" loCatId="picture" qsTypeId="urn:microsoft.com/office/officeart/2005/8/quickstyle/3d1" qsCatId="3D" csTypeId="urn:microsoft.com/office/officeart/2005/8/colors/accent0_1" csCatId="mainScheme" phldr="1"/>
      <dgm:spPr/>
      <dgm:t>
        <a:bodyPr/>
        <a:lstStyle/>
        <a:p>
          <a:endParaRPr lang="en-US"/>
        </a:p>
      </dgm:t>
    </dgm:pt>
    <dgm:pt modelId="{7FA59CE2-1D43-4D1D-BED4-CB93AE4ABE92}">
      <dgm:prSet phldrT="[Text]" custT="1"/>
      <dgm:spPr/>
      <dgm:t>
        <a:bodyPr/>
        <a:lstStyle/>
        <a:p>
          <a:r>
            <a:rPr lang="en-US" sz="2000" b="1" dirty="0">
              <a:solidFill>
                <a:schemeClr val="tx1"/>
              </a:solidFill>
              <a:effectLst>
                <a:glow rad="139700">
                  <a:schemeClr val="accent1">
                    <a:satMod val="175000"/>
                    <a:alpha val="40000"/>
                  </a:schemeClr>
                </a:glow>
              </a:effectLst>
              <a:latin typeface="Scott" pitchFamily="2" charset="0"/>
            </a:rPr>
            <a:t>“Peace!”</a:t>
          </a:r>
        </a:p>
      </dgm:t>
    </dgm:pt>
    <dgm:pt modelId="{1249039E-522C-496B-9E02-1A6BBBFD6E5E}" type="parTrans" cxnId="{B19D371F-DE66-49DA-97DF-33DC940D68D7}">
      <dgm:prSet/>
      <dgm:spPr/>
      <dgm:t>
        <a:bodyPr/>
        <a:lstStyle/>
        <a:p>
          <a:endParaRPr lang="en-US"/>
        </a:p>
      </dgm:t>
    </dgm:pt>
    <dgm:pt modelId="{58535619-C791-4EDA-B977-D3B0A5DE4BA4}" type="sibTrans" cxnId="{B19D371F-DE66-49DA-97DF-33DC940D68D7}">
      <dgm:prSet/>
      <dgm:spPr/>
      <dgm:t>
        <a:bodyPr/>
        <a:lstStyle/>
        <a:p>
          <a:endParaRPr lang="en-US"/>
        </a:p>
      </dgm:t>
    </dgm:pt>
    <dgm:pt modelId="{458E6759-50FD-478F-8A76-BACF1FDC62F4}">
      <dgm:prSet phldrT="[Text]" custT="1"/>
      <dgm:spPr/>
      <dgm:t>
        <a:bodyPr/>
        <a:lstStyle/>
        <a:p>
          <a:r>
            <a:rPr lang="en-US" sz="2000" b="1" dirty="0">
              <a:solidFill>
                <a:schemeClr val="tx1"/>
              </a:solidFill>
              <a:effectLst>
                <a:glow rad="139700">
                  <a:schemeClr val="accent1">
                    <a:satMod val="175000"/>
                    <a:alpha val="40000"/>
                  </a:schemeClr>
                </a:glow>
              </a:effectLst>
              <a:latin typeface="Scott" pitchFamily="2" charset="0"/>
            </a:rPr>
            <a:t>“Justice!”</a:t>
          </a:r>
        </a:p>
      </dgm:t>
    </dgm:pt>
    <dgm:pt modelId="{61448094-915E-4065-AD50-0FCC97D91C1E}" type="parTrans" cxnId="{CB73058E-1350-4571-AE66-5E2851278014}">
      <dgm:prSet/>
      <dgm:spPr/>
      <dgm:t>
        <a:bodyPr/>
        <a:lstStyle/>
        <a:p>
          <a:endParaRPr lang="en-US"/>
        </a:p>
      </dgm:t>
    </dgm:pt>
    <dgm:pt modelId="{E727E0E1-E45C-4825-AB6B-D39E8ACC7CA0}" type="sibTrans" cxnId="{CB73058E-1350-4571-AE66-5E2851278014}">
      <dgm:prSet/>
      <dgm:spPr/>
      <dgm:t>
        <a:bodyPr/>
        <a:lstStyle/>
        <a:p>
          <a:endParaRPr lang="en-US"/>
        </a:p>
      </dgm:t>
    </dgm:pt>
    <dgm:pt modelId="{21C5D30C-6B74-46F9-93FE-84A63F5AF3F9}">
      <dgm:prSet phldrT="[Text]" custT="1"/>
      <dgm:spPr/>
      <dgm:t>
        <a:bodyPr/>
        <a:lstStyle/>
        <a:p>
          <a:r>
            <a:rPr lang="en-US" sz="2000" b="1" u="sng" dirty="0">
              <a:solidFill>
                <a:schemeClr val="tx1"/>
              </a:solidFill>
              <a:effectLst>
                <a:glow rad="139700">
                  <a:schemeClr val="accent1">
                    <a:satMod val="175000"/>
                    <a:alpha val="40000"/>
                  </a:schemeClr>
                </a:glow>
              </a:effectLst>
              <a:latin typeface="Scott" pitchFamily="2" charset="0"/>
            </a:rPr>
            <a:t>Reality</a:t>
          </a:r>
          <a:endParaRPr lang="en-US" sz="1700" b="1" u="sng" dirty="0">
            <a:solidFill>
              <a:schemeClr val="tx1"/>
            </a:solidFill>
            <a:effectLst>
              <a:glow rad="139700">
                <a:schemeClr val="accent1">
                  <a:satMod val="175000"/>
                  <a:alpha val="40000"/>
                </a:schemeClr>
              </a:glow>
            </a:effectLst>
            <a:latin typeface="Scott" pitchFamily="2" charset="0"/>
          </a:endParaRPr>
        </a:p>
      </dgm:t>
    </dgm:pt>
    <dgm:pt modelId="{A6255C42-925A-48B9-A0D1-28BD8E08B36A}" type="parTrans" cxnId="{164FA424-A059-4E9D-9861-7F4ABBA343CA}">
      <dgm:prSet/>
      <dgm:spPr/>
      <dgm:t>
        <a:bodyPr/>
        <a:lstStyle/>
        <a:p>
          <a:endParaRPr lang="en-US"/>
        </a:p>
      </dgm:t>
    </dgm:pt>
    <dgm:pt modelId="{82C2705F-3648-4F0D-875E-601BB3E1E59C}" type="sibTrans" cxnId="{164FA424-A059-4E9D-9861-7F4ABBA343CA}">
      <dgm:prSet/>
      <dgm:spPr/>
      <dgm:t>
        <a:bodyPr/>
        <a:lstStyle/>
        <a:p>
          <a:endParaRPr lang="en-US"/>
        </a:p>
      </dgm:t>
    </dgm:pt>
    <dgm:pt modelId="{5A0DEF1E-BA91-4BDC-BECD-37BDE667C947}" type="pres">
      <dgm:prSet presAssocID="{560E8F61-F4E4-40BB-BA34-2C0D2186C821}" presName="diagram" presStyleCnt="0">
        <dgm:presLayoutVars>
          <dgm:dir/>
        </dgm:presLayoutVars>
      </dgm:prSet>
      <dgm:spPr/>
    </dgm:pt>
    <dgm:pt modelId="{1044BC70-19A6-4FA9-85DC-B01F801CEDB4}" type="pres">
      <dgm:prSet presAssocID="{7FA59CE2-1D43-4D1D-BED4-CB93AE4ABE92}" presName="composite" presStyleCnt="0"/>
      <dgm:spPr/>
    </dgm:pt>
    <dgm:pt modelId="{3734A4FA-EDB2-41F6-A16F-DB931679DDA1}" type="pres">
      <dgm:prSet presAssocID="{7FA59CE2-1D43-4D1D-BED4-CB93AE4ABE92}" presName="Image" presStyleLbl="bgShp" presStyleIdx="0" presStyleCnt="3"/>
      <dgm:spPr>
        <a:blipFill rotWithShape="1">
          <a:blip xmlns:r="http://schemas.openxmlformats.org/officeDocument/2006/relationships" r:embed="rId1"/>
          <a:srcRect/>
          <a:stretch>
            <a:fillRect l="-3000" r="-3000"/>
          </a:stretch>
        </a:blipFill>
      </dgm:spPr>
    </dgm:pt>
    <dgm:pt modelId="{52CE8CC0-E694-4FDD-8F6E-339642C2B586}" type="pres">
      <dgm:prSet presAssocID="{7FA59CE2-1D43-4D1D-BED4-CB93AE4ABE92}" presName="Parent" presStyleLbl="node0" presStyleIdx="0" presStyleCnt="3">
        <dgm:presLayoutVars>
          <dgm:bulletEnabled val="1"/>
        </dgm:presLayoutVars>
      </dgm:prSet>
      <dgm:spPr/>
    </dgm:pt>
    <dgm:pt modelId="{5B3A1554-63A0-4921-8614-07CA1D65A33D}" type="pres">
      <dgm:prSet presAssocID="{58535619-C791-4EDA-B977-D3B0A5DE4BA4}" presName="sibTrans" presStyleCnt="0"/>
      <dgm:spPr/>
    </dgm:pt>
    <dgm:pt modelId="{F4FC784A-152A-4DB4-9BF5-CF606555A0B5}" type="pres">
      <dgm:prSet presAssocID="{458E6759-50FD-478F-8A76-BACF1FDC62F4}" presName="composite" presStyleCnt="0"/>
      <dgm:spPr/>
    </dgm:pt>
    <dgm:pt modelId="{C514F69E-C87A-44D1-A47D-3781CA49A31B}" type="pres">
      <dgm:prSet presAssocID="{458E6759-50FD-478F-8A76-BACF1FDC62F4}" presName="Image" presStyleLbl="bgShp" presStyleIdx="1" presStyleCnt="3"/>
      <dgm:spPr>
        <a:blipFill rotWithShape="1">
          <a:blip xmlns:r="http://schemas.openxmlformats.org/officeDocument/2006/relationships" r:embed="rId2"/>
          <a:srcRect/>
          <a:stretch>
            <a:fillRect l="-9000" r="-9000"/>
          </a:stretch>
        </a:blipFill>
      </dgm:spPr>
    </dgm:pt>
    <dgm:pt modelId="{B6464AC9-5E81-46D9-9477-3EE7A4883646}" type="pres">
      <dgm:prSet presAssocID="{458E6759-50FD-478F-8A76-BACF1FDC62F4}" presName="Parent" presStyleLbl="node0" presStyleIdx="1" presStyleCnt="3">
        <dgm:presLayoutVars>
          <dgm:bulletEnabled val="1"/>
        </dgm:presLayoutVars>
      </dgm:prSet>
      <dgm:spPr/>
    </dgm:pt>
    <dgm:pt modelId="{F8FB2BEE-1BCD-454C-96F7-B148A42B6086}" type="pres">
      <dgm:prSet presAssocID="{E727E0E1-E45C-4825-AB6B-D39E8ACC7CA0}" presName="sibTrans" presStyleCnt="0"/>
      <dgm:spPr/>
    </dgm:pt>
    <dgm:pt modelId="{23B90DDA-F48B-4A96-B2C6-C6333A049C83}" type="pres">
      <dgm:prSet presAssocID="{21C5D30C-6B74-46F9-93FE-84A63F5AF3F9}" presName="composite" presStyleCnt="0"/>
      <dgm:spPr/>
    </dgm:pt>
    <dgm:pt modelId="{98675F4F-1A51-4362-BABC-A3AC2F906373}" type="pres">
      <dgm:prSet presAssocID="{21C5D30C-6B74-46F9-93FE-84A63F5AF3F9}" presName="Image" presStyleLbl="bgShp" presStyleIdx="2" presStyleCnt="3"/>
      <dgm:spPr>
        <a:blipFill rotWithShape="1">
          <a:blip xmlns:r="http://schemas.openxmlformats.org/officeDocument/2006/relationships" r:embed="rId3"/>
          <a:srcRect/>
          <a:stretch>
            <a:fillRect l="-16000" r="-16000"/>
          </a:stretch>
        </a:blipFill>
      </dgm:spPr>
    </dgm:pt>
    <dgm:pt modelId="{EB710DDA-6087-43BD-9170-AAC45150731B}" type="pres">
      <dgm:prSet presAssocID="{21C5D30C-6B74-46F9-93FE-84A63F5AF3F9}" presName="Parent" presStyleLbl="node0" presStyleIdx="2" presStyleCnt="3">
        <dgm:presLayoutVars>
          <dgm:bulletEnabled val="1"/>
        </dgm:presLayoutVars>
      </dgm:prSet>
      <dgm:spPr/>
    </dgm:pt>
  </dgm:ptLst>
  <dgm:cxnLst>
    <dgm:cxn modelId="{B19D371F-DE66-49DA-97DF-33DC940D68D7}" srcId="{560E8F61-F4E4-40BB-BA34-2C0D2186C821}" destId="{7FA59CE2-1D43-4D1D-BED4-CB93AE4ABE92}" srcOrd="0" destOrd="0" parTransId="{1249039E-522C-496B-9E02-1A6BBBFD6E5E}" sibTransId="{58535619-C791-4EDA-B977-D3B0A5DE4BA4}"/>
    <dgm:cxn modelId="{164FA424-A059-4E9D-9861-7F4ABBA343CA}" srcId="{560E8F61-F4E4-40BB-BA34-2C0D2186C821}" destId="{21C5D30C-6B74-46F9-93FE-84A63F5AF3F9}" srcOrd="2" destOrd="0" parTransId="{A6255C42-925A-48B9-A0D1-28BD8E08B36A}" sibTransId="{82C2705F-3648-4F0D-875E-601BB3E1E59C}"/>
    <dgm:cxn modelId="{CB73058E-1350-4571-AE66-5E2851278014}" srcId="{560E8F61-F4E4-40BB-BA34-2C0D2186C821}" destId="{458E6759-50FD-478F-8A76-BACF1FDC62F4}" srcOrd="1" destOrd="0" parTransId="{61448094-915E-4065-AD50-0FCC97D91C1E}" sibTransId="{E727E0E1-E45C-4825-AB6B-D39E8ACC7CA0}"/>
    <dgm:cxn modelId="{1AA24290-170E-4069-9AA0-6AB85AC84157}" type="presOf" srcId="{21C5D30C-6B74-46F9-93FE-84A63F5AF3F9}" destId="{EB710DDA-6087-43BD-9170-AAC45150731B}" srcOrd="0" destOrd="0" presId="urn:microsoft.com/office/officeart/2008/layout/BendingPictureCaption"/>
    <dgm:cxn modelId="{409745C8-43A7-4425-854B-C95B613E93FA}" type="presOf" srcId="{560E8F61-F4E4-40BB-BA34-2C0D2186C821}" destId="{5A0DEF1E-BA91-4BDC-BECD-37BDE667C947}" srcOrd="0" destOrd="0" presId="urn:microsoft.com/office/officeart/2008/layout/BendingPictureCaption"/>
    <dgm:cxn modelId="{9FD199E1-9AEE-4D60-8A5C-87D00E8FDA27}" type="presOf" srcId="{7FA59CE2-1D43-4D1D-BED4-CB93AE4ABE92}" destId="{52CE8CC0-E694-4FDD-8F6E-339642C2B586}" srcOrd="0" destOrd="0" presId="urn:microsoft.com/office/officeart/2008/layout/BendingPictureCaption"/>
    <dgm:cxn modelId="{7AF03CF1-F8D5-4231-A488-0EB6FD597326}" type="presOf" srcId="{458E6759-50FD-478F-8A76-BACF1FDC62F4}" destId="{B6464AC9-5E81-46D9-9477-3EE7A4883646}" srcOrd="0" destOrd="0" presId="urn:microsoft.com/office/officeart/2008/layout/BendingPictureCaption"/>
    <dgm:cxn modelId="{79CDABA8-C4F3-49EA-B055-F14EB4176D0F}" type="presParOf" srcId="{5A0DEF1E-BA91-4BDC-BECD-37BDE667C947}" destId="{1044BC70-19A6-4FA9-85DC-B01F801CEDB4}" srcOrd="0" destOrd="0" presId="urn:microsoft.com/office/officeart/2008/layout/BendingPictureCaption"/>
    <dgm:cxn modelId="{90B5B8F5-3903-4385-8EC6-2CF2E5816C8F}" type="presParOf" srcId="{1044BC70-19A6-4FA9-85DC-B01F801CEDB4}" destId="{3734A4FA-EDB2-41F6-A16F-DB931679DDA1}" srcOrd="0" destOrd="0" presId="urn:microsoft.com/office/officeart/2008/layout/BendingPictureCaption"/>
    <dgm:cxn modelId="{AAD47814-8ACC-4F06-B882-A7DF5D9AF407}" type="presParOf" srcId="{1044BC70-19A6-4FA9-85DC-B01F801CEDB4}" destId="{52CE8CC0-E694-4FDD-8F6E-339642C2B586}" srcOrd="1" destOrd="0" presId="urn:microsoft.com/office/officeart/2008/layout/BendingPictureCaption"/>
    <dgm:cxn modelId="{602716E6-6B6F-4693-981F-02FF6F586572}" type="presParOf" srcId="{5A0DEF1E-BA91-4BDC-BECD-37BDE667C947}" destId="{5B3A1554-63A0-4921-8614-07CA1D65A33D}" srcOrd="1" destOrd="0" presId="urn:microsoft.com/office/officeart/2008/layout/BendingPictureCaption"/>
    <dgm:cxn modelId="{2D3CFD31-F9AB-49C6-AFEC-0700483E4594}" type="presParOf" srcId="{5A0DEF1E-BA91-4BDC-BECD-37BDE667C947}" destId="{F4FC784A-152A-4DB4-9BF5-CF606555A0B5}" srcOrd="2" destOrd="0" presId="urn:microsoft.com/office/officeart/2008/layout/BendingPictureCaption"/>
    <dgm:cxn modelId="{D8578661-1BC3-471C-A618-1AE9B389BA6C}" type="presParOf" srcId="{F4FC784A-152A-4DB4-9BF5-CF606555A0B5}" destId="{C514F69E-C87A-44D1-A47D-3781CA49A31B}" srcOrd="0" destOrd="0" presId="urn:microsoft.com/office/officeart/2008/layout/BendingPictureCaption"/>
    <dgm:cxn modelId="{D428CBC8-CFFA-43DD-8ADD-71858EBC5299}" type="presParOf" srcId="{F4FC784A-152A-4DB4-9BF5-CF606555A0B5}" destId="{B6464AC9-5E81-46D9-9477-3EE7A4883646}" srcOrd="1" destOrd="0" presId="urn:microsoft.com/office/officeart/2008/layout/BendingPictureCaption"/>
    <dgm:cxn modelId="{70E91A3C-9304-49A5-82B9-F6C48A3EC8C0}" type="presParOf" srcId="{5A0DEF1E-BA91-4BDC-BECD-37BDE667C947}" destId="{F8FB2BEE-1BCD-454C-96F7-B148A42B6086}" srcOrd="3" destOrd="0" presId="urn:microsoft.com/office/officeart/2008/layout/BendingPictureCaption"/>
    <dgm:cxn modelId="{B2F71AA5-C72C-4CB6-A14E-6E54F88C6B4B}" type="presParOf" srcId="{5A0DEF1E-BA91-4BDC-BECD-37BDE667C947}" destId="{23B90DDA-F48B-4A96-B2C6-C6333A049C83}" srcOrd="4" destOrd="0" presId="urn:microsoft.com/office/officeart/2008/layout/BendingPictureCaption"/>
    <dgm:cxn modelId="{67FA1645-211C-4DF0-B61F-F9DB5D99D408}" type="presParOf" srcId="{23B90DDA-F48B-4A96-B2C6-C6333A049C83}" destId="{98675F4F-1A51-4362-BABC-A3AC2F906373}" srcOrd="0" destOrd="0" presId="urn:microsoft.com/office/officeart/2008/layout/BendingPictureCaption"/>
    <dgm:cxn modelId="{B5377907-612E-4ED9-80FF-C5C079A45BAA}" type="presParOf" srcId="{23B90DDA-F48B-4A96-B2C6-C6333A049C83}" destId="{EB710DDA-6087-43BD-9170-AAC45150731B}"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996A18-DE3B-469C-8188-D91D57CD6B66}" type="doc">
      <dgm:prSet loTypeId="urn:microsoft.com/office/officeart/2005/8/layout/vProcess5" loCatId="process" qsTypeId="urn:microsoft.com/office/officeart/2005/8/quickstyle/3d4" qsCatId="3D" csTypeId="urn:microsoft.com/office/officeart/2005/8/colors/accent1_2" csCatId="accent1" phldr="1"/>
      <dgm:spPr/>
      <dgm:t>
        <a:bodyPr/>
        <a:lstStyle/>
        <a:p>
          <a:endParaRPr lang="en-US"/>
        </a:p>
      </dgm:t>
    </dgm:pt>
    <dgm:pt modelId="{447CEB6D-E040-4C40-86F8-279F710C6BDF}">
      <dgm:prSet phldrT="[Text]"/>
      <dgm:spPr/>
      <dgm:t>
        <a:bodyPr/>
        <a:lstStyle/>
        <a:p>
          <a:r>
            <a:rPr lang="en-US" dirty="0"/>
            <a:t>Relationship With God (</a:t>
          </a:r>
          <a:r>
            <a:rPr lang="en-US" i="1" dirty="0"/>
            <a:t>12:1)</a:t>
          </a:r>
          <a:endParaRPr lang="en-US" dirty="0"/>
        </a:p>
      </dgm:t>
    </dgm:pt>
    <dgm:pt modelId="{90C90C65-75B6-450F-B5F2-7AABA3BC51C9}" type="parTrans" cxnId="{E4C809C5-6F1C-499C-81AB-84ED75D06444}">
      <dgm:prSet/>
      <dgm:spPr/>
      <dgm:t>
        <a:bodyPr/>
        <a:lstStyle/>
        <a:p>
          <a:endParaRPr lang="en-US"/>
        </a:p>
      </dgm:t>
    </dgm:pt>
    <dgm:pt modelId="{7269225C-6D74-4E63-B693-F58F624E3158}" type="sibTrans" cxnId="{E4C809C5-6F1C-499C-81AB-84ED75D06444}">
      <dgm:prSet/>
      <dgm:spPr/>
      <dgm:t>
        <a:bodyPr/>
        <a:lstStyle/>
        <a:p>
          <a:endParaRPr lang="en-US"/>
        </a:p>
      </dgm:t>
    </dgm:pt>
    <dgm:pt modelId="{EF6C68D0-74F4-4681-A421-3F8F7CD82A58}">
      <dgm:prSet phldrT="[Text]"/>
      <dgm:spPr/>
      <dgm:t>
        <a:bodyPr/>
        <a:lstStyle/>
        <a:p>
          <a:r>
            <a:rPr lang="en-US" dirty="0"/>
            <a:t>… With Others (</a:t>
          </a:r>
          <a:r>
            <a:rPr lang="en-US" i="1" dirty="0"/>
            <a:t>12:10-11)</a:t>
          </a:r>
          <a:endParaRPr lang="en-US" dirty="0"/>
        </a:p>
      </dgm:t>
    </dgm:pt>
    <dgm:pt modelId="{E5800AF6-8BC2-41B6-8727-A3B0506D1DBA}" type="parTrans" cxnId="{39C4EE8E-8AB2-407A-B9AF-5758153557B9}">
      <dgm:prSet/>
      <dgm:spPr/>
      <dgm:t>
        <a:bodyPr/>
        <a:lstStyle/>
        <a:p>
          <a:endParaRPr lang="en-US"/>
        </a:p>
      </dgm:t>
    </dgm:pt>
    <dgm:pt modelId="{09ADD293-2376-487C-83D6-3636A6FF1DE1}" type="sibTrans" cxnId="{39C4EE8E-8AB2-407A-B9AF-5758153557B9}">
      <dgm:prSet/>
      <dgm:spPr/>
      <dgm:t>
        <a:bodyPr/>
        <a:lstStyle/>
        <a:p>
          <a:endParaRPr lang="en-US"/>
        </a:p>
      </dgm:t>
    </dgm:pt>
    <dgm:pt modelId="{5A71CB1C-284D-49AF-BEF2-80D74C94885C}">
      <dgm:prSet phldrT="[Text]"/>
      <dgm:spPr/>
      <dgm:t>
        <a:bodyPr/>
        <a:lstStyle/>
        <a:p>
          <a:r>
            <a:rPr lang="en-US" dirty="0"/>
            <a:t>Be devoted to one another in brotherly love…</a:t>
          </a:r>
          <a:r>
            <a:rPr lang="en-US" b="1" i="0" u="sng" dirty="0"/>
            <a:t>serving the Lord</a:t>
          </a:r>
          <a:r>
            <a:rPr lang="en-US" dirty="0"/>
            <a:t>;</a:t>
          </a:r>
          <a:endParaRPr lang="en-US" i="1" dirty="0"/>
        </a:p>
      </dgm:t>
    </dgm:pt>
    <dgm:pt modelId="{64C3CB6A-D8F6-417C-9024-49A07A878F8F}" type="parTrans" cxnId="{6DAC28D5-0BD0-4804-AC90-043DBB6A3A98}">
      <dgm:prSet/>
      <dgm:spPr/>
      <dgm:t>
        <a:bodyPr/>
        <a:lstStyle/>
        <a:p>
          <a:endParaRPr lang="en-US"/>
        </a:p>
      </dgm:t>
    </dgm:pt>
    <dgm:pt modelId="{0460DA25-403F-45E8-B897-F661CC8E1294}" type="sibTrans" cxnId="{6DAC28D5-0BD0-4804-AC90-043DBB6A3A98}">
      <dgm:prSet/>
      <dgm:spPr/>
      <dgm:t>
        <a:bodyPr/>
        <a:lstStyle/>
        <a:p>
          <a:endParaRPr lang="en-US"/>
        </a:p>
      </dgm:t>
    </dgm:pt>
    <dgm:pt modelId="{277CBBE0-B756-4CB0-9E0D-D52901655AA8}">
      <dgm:prSet phldrT="[Text]"/>
      <dgm:spPr/>
      <dgm:t>
        <a:bodyPr/>
        <a:lstStyle/>
        <a:p>
          <a:r>
            <a:rPr lang="en-US" dirty="0"/>
            <a:t>Present your bodies a living and holy sacrifice, acceptable to God…</a:t>
          </a:r>
          <a:endParaRPr lang="en-US" i="1" dirty="0"/>
        </a:p>
      </dgm:t>
    </dgm:pt>
    <dgm:pt modelId="{E6D0358C-BF3A-4815-A221-220D84D3DBB6}" type="parTrans" cxnId="{FE16D9BB-C1FB-4CB8-B54C-860857F55BEB}">
      <dgm:prSet/>
      <dgm:spPr/>
      <dgm:t>
        <a:bodyPr/>
        <a:lstStyle/>
        <a:p>
          <a:endParaRPr lang="en-US"/>
        </a:p>
      </dgm:t>
    </dgm:pt>
    <dgm:pt modelId="{3250FD19-4C47-4D73-830D-F71FC9D746FD}" type="sibTrans" cxnId="{FE16D9BB-C1FB-4CB8-B54C-860857F55BEB}">
      <dgm:prSet/>
      <dgm:spPr/>
      <dgm:t>
        <a:bodyPr/>
        <a:lstStyle/>
        <a:p>
          <a:endParaRPr lang="en-US"/>
        </a:p>
      </dgm:t>
    </dgm:pt>
    <dgm:pt modelId="{A3D83C06-929A-493F-8CEE-FB74D7832E1D}" type="pres">
      <dgm:prSet presAssocID="{76996A18-DE3B-469C-8188-D91D57CD6B66}" presName="outerComposite" presStyleCnt="0">
        <dgm:presLayoutVars>
          <dgm:chMax val="5"/>
          <dgm:dir/>
          <dgm:resizeHandles val="exact"/>
        </dgm:presLayoutVars>
      </dgm:prSet>
      <dgm:spPr/>
    </dgm:pt>
    <dgm:pt modelId="{233AFD03-A5C5-4231-802A-A37F1114B7BC}" type="pres">
      <dgm:prSet presAssocID="{76996A18-DE3B-469C-8188-D91D57CD6B66}" presName="dummyMaxCanvas" presStyleCnt="0">
        <dgm:presLayoutVars/>
      </dgm:prSet>
      <dgm:spPr/>
    </dgm:pt>
    <dgm:pt modelId="{AA6B479A-1C22-4D23-8971-B846D1EF8DD8}" type="pres">
      <dgm:prSet presAssocID="{76996A18-DE3B-469C-8188-D91D57CD6B66}" presName="TwoNodes_1" presStyleLbl="node1" presStyleIdx="0" presStyleCnt="2">
        <dgm:presLayoutVars>
          <dgm:bulletEnabled val="1"/>
        </dgm:presLayoutVars>
      </dgm:prSet>
      <dgm:spPr/>
    </dgm:pt>
    <dgm:pt modelId="{45BC6A8C-0803-4CCD-BD42-2B4FD3ED4BA8}" type="pres">
      <dgm:prSet presAssocID="{76996A18-DE3B-469C-8188-D91D57CD6B66}" presName="TwoNodes_2" presStyleLbl="node1" presStyleIdx="1" presStyleCnt="2">
        <dgm:presLayoutVars>
          <dgm:bulletEnabled val="1"/>
        </dgm:presLayoutVars>
      </dgm:prSet>
      <dgm:spPr/>
    </dgm:pt>
    <dgm:pt modelId="{D2CFBA7F-E472-4AC8-943D-54FB531CFA85}" type="pres">
      <dgm:prSet presAssocID="{76996A18-DE3B-469C-8188-D91D57CD6B66}" presName="TwoConn_1-2" presStyleLbl="fgAccFollowNode1" presStyleIdx="0" presStyleCnt="1">
        <dgm:presLayoutVars>
          <dgm:bulletEnabled val="1"/>
        </dgm:presLayoutVars>
      </dgm:prSet>
      <dgm:spPr/>
    </dgm:pt>
    <dgm:pt modelId="{C030F37D-182B-41BB-ADA2-EA264FE63D93}" type="pres">
      <dgm:prSet presAssocID="{76996A18-DE3B-469C-8188-D91D57CD6B66}" presName="TwoNodes_1_text" presStyleLbl="node1" presStyleIdx="1" presStyleCnt="2">
        <dgm:presLayoutVars>
          <dgm:bulletEnabled val="1"/>
        </dgm:presLayoutVars>
      </dgm:prSet>
      <dgm:spPr/>
    </dgm:pt>
    <dgm:pt modelId="{B6D3612E-A401-4EFB-9E5B-32DC6BE32C1E}" type="pres">
      <dgm:prSet presAssocID="{76996A18-DE3B-469C-8188-D91D57CD6B66}" presName="TwoNodes_2_text" presStyleLbl="node1" presStyleIdx="1" presStyleCnt="2">
        <dgm:presLayoutVars>
          <dgm:bulletEnabled val="1"/>
        </dgm:presLayoutVars>
      </dgm:prSet>
      <dgm:spPr/>
    </dgm:pt>
  </dgm:ptLst>
  <dgm:cxnLst>
    <dgm:cxn modelId="{2B259110-8CD3-41A4-9F8E-5286AFC2B983}" type="presOf" srcId="{277CBBE0-B756-4CB0-9E0D-D52901655AA8}" destId="{AA6B479A-1C22-4D23-8971-B846D1EF8DD8}" srcOrd="0" destOrd="1" presId="urn:microsoft.com/office/officeart/2005/8/layout/vProcess5"/>
    <dgm:cxn modelId="{18AEA626-070A-4B82-8BF0-B96F5D95E560}" type="presOf" srcId="{277CBBE0-B756-4CB0-9E0D-D52901655AA8}" destId="{C030F37D-182B-41BB-ADA2-EA264FE63D93}" srcOrd="1" destOrd="1" presId="urn:microsoft.com/office/officeart/2005/8/layout/vProcess5"/>
    <dgm:cxn modelId="{3F77DD2C-44D2-4AFA-8E2F-758B28EF359A}" type="presOf" srcId="{447CEB6D-E040-4C40-86F8-279F710C6BDF}" destId="{AA6B479A-1C22-4D23-8971-B846D1EF8DD8}" srcOrd="0" destOrd="0" presId="urn:microsoft.com/office/officeart/2005/8/layout/vProcess5"/>
    <dgm:cxn modelId="{8DFD6B2E-F71A-4C94-95B9-EAB2A5482C82}" type="presOf" srcId="{5A71CB1C-284D-49AF-BEF2-80D74C94885C}" destId="{B6D3612E-A401-4EFB-9E5B-32DC6BE32C1E}" srcOrd="1" destOrd="1" presId="urn:microsoft.com/office/officeart/2005/8/layout/vProcess5"/>
    <dgm:cxn modelId="{6EC0B238-7DAF-4443-83D0-3A028ADC71D9}" type="presOf" srcId="{7269225C-6D74-4E63-B693-F58F624E3158}" destId="{D2CFBA7F-E472-4AC8-943D-54FB531CFA85}" srcOrd="0" destOrd="0" presId="urn:microsoft.com/office/officeart/2005/8/layout/vProcess5"/>
    <dgm:cxn modelId="{4E8DA53A-84E0-472F-AE5C-FFE3AA7223F1}" type="presOf" srcId="{EF6C68D0-74F4-4681-A421-3F8F7CD82A58}" destId="{45BC6A8C-0803-4CCD-BD42-2B4FD3ED4BA8}" srcOrd="0" destOrd="0" presId="urn:microsoft.com/office/officeart/2005/8/layout/vProcess5"/>
    <dgm:cxn modelId="{A14EB85F-CE9D-42B6-907D-04611AF7D5EC}" type="presOf" srcId="{76996A18-DE3B-469C-8188-D91D57CD6B66}" destId="{A3D83C06-929A-493F-8CEE-FB74D7832E1D}" srcOrd="0" destOrd="0" presId="urn:microsoft.com/office/officeart/2005/8/layout/vProcess5"/>
    <dgm:cxn modelId="{39C4EE8E-8AB2-407A-B9AF-5758153557B9}" srcId="{76996A18-DE3B-469C-8188-D91D57CD6B66}" destId="{EF6C68D0-74F4-4681-A421-3F8F7CD82A58}" srcOrd="1" destOrd="0" parTransId="{E5800AF6-8BC2-41B6-8727-A3B0506D1DBA}" sibTransId="{09ADD293-2376-487C-83D6-3636A6FF1DE1}"/>
    <dgm:cxn modelId="{22A60898-6DC8-47F6-9463-B3929CEAA19A}" type="presOf" srcId="{5A71CB1C-284D-49AF-BEF2-80D74C94885C}" destId="{45BC6A8C-0803-4CCD-BD42-2B4FD3ED4BA8}" srcOrd="0" destOrd="1" presId="urn:microsoft.com/office/officeart/2005/8/layout/vProcess5"/>
    <dgm:cxn modelId="{FE16D9BB-C1FB-4CB8-B54C-860857F55BEB}" srcId="{447CEB6D-E040-4C40-86F8-279F710C6BDF}" destId="{277CBBE0-B756-4CB0-9E0D-D52901655AA8}" srcOrd="0" destOrd="0" parTransId="{E6D0358C-BF3A-4815-A221-220D84D3DBB6}" sibTransId="{3250FD19-4C47-4D73-830D-F71FC9D746FD}"/>
    <dgm:cxn modelId="{E4C809C5-6F1C-499C-81AB-84ED75D06444}" srcId="{76996A18-DE3B-469C-8188-D91D57CD6B66}" destId="{447CEB6D-E040-4C40-86F8-279F710C6BDF}" srcOrd="0" destOrd="0" parTransId="{90C90C65-75B6-450F-B5F2-7AABA3BC51C9}" sibTransId="{7269225C-6D74-4E63-B693-F58F624E3158}"/>
    <dgm:cxn modelId="{6DAC28D5-0BD0-4804-AC90-043DBB6A3A98}" srcId="{EF6C68D0-74F4-4681-A421-3F8F7CD82A58}" destId="{5A71CB1C-284D-49AF-BEF2-80D74C94885C}" srcOrd="0" destOrd="0" parTransId="{64C3CB6A-D8F6-417C-9024-49A07A878F8F}" sibTransId="{0460DA25-403F-45E8-B897-F661CC8E1294}"/>
    <dgm:cxn modelId="{F56E4EFD-486B-4E38-9706-EFE2F8020C65}" type="presOf" srcId="{EF6C68D0-74F4-4681-A421-3F8F7CD82A58}" destId="{B6D3612E-A401-4EFB-9E5B-32DC6BE32C1E}" srcOrd="1" destOrd="0" presId="urn:microsoft.com/office/officeart/2005/8/layout/vProcess5"/>
    <dgm:cxn modelId="{579794FF-3C27-494D-8A1D-C38E64340B0B}" type="presOf" srcId="{447CEB6D-E040-4C40-86F8-279F710C6BDF}" destId="{C030F37D-182B-41BB-ADA2-EA264FE63D93}" srcOrd="1" destOrd="0" presId="urn:microsoft.com/office/officeart/2005/8/layout/vProcess5"/>
    <dgm:cxn modelId="{52000778-58C2-47AA-9C39-FD6FF3E54000}" type="presParOf" srcId="{A3D83C06-929A-493F-8CEE-FB74D7832E1D}" destId="{233AFD03-A5C5-4231-802A-A37F1114B7BC}" srcOrd="0" destOrd="0" presId="urn:microsoft.com/office/officeart/2005/8/layout/vProcess5"/>
    <dgm:cxn modelId="{3FC4AA5D-57CD-41D3-897E-CF8B6F673A68}" type="presParOf" srcId="{A3D83C06-929A-493F-8CEE-FB74D7832E1D}" destId="{AA6B479A-1C22-4D23-8971-B846D1EF8DD8}" srcOrd="1" destOrd="0" presId="urn:microsoft.com/office/officeart/2005/8/layout/vProcess5"/>
    <dgm:cxn modelId="{1EEA5016-EF51-40F4-8A9C-441281E77858}" type="presParOf" srcId="{A3D83C06-929A-493F-8CEE-FB74D7832E1D}" destId="{45BC6A8C-0803-4CCD-BD42-2B4FD3ED4BA8}" srcOrd="2" destOrd="0" presId="urn:microsoft.com/office/officeart/2005/8/layout/vProcess5"/>
    <dgm:cxn modelId="{DA9AA5BA-7D3C-454A-BE4C-8D7BA4CDF39F}" type="presParOf" srcId="{A3D83C06-929A-493F-8CEE-FB74D7832E1D}" destId="{D2CFBA7F-E472-4AC8-943D-54FB531CFA85}" srcOrd="3" destOrd="0" presId="urn:microsoft.com/office/officeart/2005/8/layout/vProcess5"/>
    <dgm:cxn modelId="{0F13D5BB-9AD5-4048-9286-3B39559E6E26}" type="presParOf" srcId="{A3D83C06-929A-493F-8CEE-FB74D7832E1D}" destId="{C030F37D-182B-41BB-ADA2-EA264FE63D93}" srcOrd="4" destOrd="0" presId="urn:microsoft.com/office/officeart/2005/8/layout/vProcess5"/>
    <dgm:cxn modelId="{F857BC8B-3BD3-40DD-A17F-E97A95812D21}" type="presParOf" srcId="{A3D83C06-929A-493F-8CEE-FB74D7832E1D}" destId="{B6D3612E-A401-4EFB-9E5B-32DC6BE32C1E}" srcOrd="5"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6BE08C-E92F-4A40-98E5-69A496E26B07}" type="doc">
      <dgm:prSet loTypeId="urn:microsoft.com/office/officeart/2005/8/layout/radial4" loCatId="relationship" qsTypeId="urn:microsoft.com/office/officeart/2005/8/quickstyle/3d4" qsCatId="3D" csTypeId="urn:microsoft.com/office/officeart/2005/8/colors/accent1_2" csCatId="accent1" phldr="1"/>
      <dgm:spPr/>
      <dgm:t>
        <a:bodyPr/>
        <a:lstStyle/>
        <a:p>
          <a:endParaRPr lang="en-US"/>
        </a:p>
      </dgm:t>
    </dgm:pt>
    <dgm:pt modelId="{8A806DE8-1EEB-47B2-A66B-40FED9643D2E}">
      <dgm:prSet/>
      <dgm:spPr/>
      <dgm:t>
        <a:bodyPr/>
        <a:lstStyle/>
        <a:p>
          <a:r>
            <a:rPr lang="en-US" dirty="0"/>
            <a:t>“Love must be sincere”</a:t>
          </a:r>
        </a:p>
      </dgm:t>
    </dgm:pt>
    <dgm:pt modelId="{16E133FD-62D6-46FF-BDD3-EEE8FE42A4EE}" type="parTrans" cxnId="{27873DFB-DBCE-4475-9797-A6375A64CA0E}">
      <dgm:prSet/>
      <dgm:spPr/>
      <dgm:t>
        <a:bodyPr/>
        <a:lstStyle/>
        <a:p>
          <a:endParaRPr lang="en-US"/>
        </a:p>
      </dgm:t>
    </dgm:pt>
    <dgm:pt modelId="{AC93F735-E658-4055-8371-9157FDD20AB7}" type="sibTrans" cxnId="{27873DFB-DBCE-4475-9797-A6375A64CA0E}">
      <dgm:prSet/>
      <dgm:spPr/>
      <dgm:t>
        <a:bodyPr/>
        <a:lstStyle/>
        <a:p>
          <a:endParaRPr lang="en-US"/>
        </a:p>
      </dgm:t>
    </dgm:pt>
    <dgm:pt modelId="{BF353BB8-A5D1-40FF-8D0F-782D72AB1D85}">
      <dgm:prSet/>
      <dgm:spPr/>
      <dgm:t>
        <a:bodyPr/>
        <a:lstStyle/>
        <a:p>
          <a:r>
            <a:rPr lang="en-US" dirty="0"/>
            <a:t>With Believers</a:t>
          </a:r>
        </a:p>
      </dgm:t>
    </dgm:pt>
    <dgm:pt modelId="{4AAFBD0A-042B-41B1-838E-60A237308589}" type="parTrans" cxnId="{CB8C66DB-B1A9-466F-8C9F-5043C5E50904}">
      <dgm:prSet/>
      <dgm:spPr/>
      <dgm:t>
        <a:bodyPr/>
        <a:lstStyle/>
        <a:p>
          <a:endParaRPr lang="en-US"/>
        </a:p>
      </dgm:t>
    </dgm:pt>
    <dgm:pt modelId="{E2813B1E-CF02-4561-AB17-2498B5BC250F}" type="sibTrans" cxnId="{CB8C66DB-B1A9-466F-8C9F-5043C5E50904}">
      <dgm:prSet/>
      <dgm:spPr/>
      <dgm:t>
        <a:bodyPr/>
        <a:lstStyle/>
        <a:p>
          <a:endParaRPr lang="en-US"/>
        </a:p>
      </dgm:t>
    </dgm:pt>
    <dgm:pt modelId="{A81A525C-6C4F-4D88-928F-0F59EA8AAB82}">
      <dgm:prSet/>
      <dgm:spPr/>
      <dgm:t>
        <a:bodyPr/>
        <a:lstStyle/>
        <a:p>
          <a:r>
            <a:rPr lang="en-US" dirty="0"/>
            <a:t>With Everyone </a:t>
          </a:r>
        </a:p>
      </dgm:t>
    </dgm:pt>
    <dgm:pt modelId="{B2728E13-1FC7-49C9-BBA9-3ED91CA76166}" type="parTrans" cxnId="{B180AF48-88B5-4386-9BEA-53773B08EE17}">
      <dgm:prSet/>
      <dgm:spPr/>
      <dgm:t>
        <a:bodyPr/>
        <a:lstStyle/>
        <a:p>
          <a:endParaRPr lang="en-US"/>
        </a:p>
      </dgm:t>
    </dgm:pt>
    <dgm:pt modelId="{C8CA0126-A13F-4329-9FE4-9457B4C1351D}" type="sibTrans" cxnId="{B180AF48-88B5-4386-9BEA-53773B08EE17}">
      <dgm:prSet/>
      <dgm:spPr/>
      <dgm:t>
        <a:bodyPr/>
        <a:lstStyle/>
        <a:p>
          <a:endParaRPr lang="en-US"/>
        </a:p>
      </dgm:t>
    </dgm:pt>
    <dgm:pt modelId="{E8407DAA-EEC3-43AB-BE21-A914C5D562B3}">
      <dgm:prSet/>
      <dgm:spPr/>
      <dgm:t>
        <a:bodyPr/>
        <a:lstStyle/>
        <a:p>
          <a:r>
            <a:rPr lang="en-US" dirty="0"/>
            <a:t>12:14-21</a:t>
          </a:r>
        </a:p>
      </dgm:t>
    </dgm:pt>
    <dgm:pt modelId="{04AEBA0F-E930-460D-9F86-41FBB2B49214}" type="parTrans" cxnId="{5FE674BA-4BDA-42E2-BB3A-C7B62CA44962}">
      <dgm:prSet/>
      <dgm:spPr/>
      <dgm:t>
        <a:bodyPr/>
        <a:lstStyle/>
        <a:p>
          <a:endParaRPr lang="en-US"/>
        </a:p>
      </dgm:t>
    </dgm:pt>
    <dgm:pt modelId="{1835468F-B230-4592-A90F-B590069E3492}" type="sibTrans" cxnId="{5FE674BA-4BDA-42E2-BB3A-C7B62CA44962}">
      <dgm:prSet/>
      <dgm:spPr/>
      <dgm:t>
        <a:bodyPr/>
        <a:lstStyle/>
        <a:p>
          <a:endParaRPr lang="en-US"/>
        </a:p>
      </dgm:t>
    </dgm:pt>
    <dgm:pt modelId="{8631EFA9-958D-4BA5-B1CA-4C185EF8F1F5}">
      <dgm:prSet/>
      <dgm:spPr/>
      <dgm:t>
        <a:bodyPr/>
        <a:lstStyle/>
        <a:p>
          <a:r>
            <a:rPr lang="en-US" dirty="0"/>
            <a:t>12:10-13</a:t>
          </a:r>
        </a:p>
      </dgm:t>
    </dgm:pt>
    <dgm:pt modelId="{091AAFB1-346B-4A3C-A2B0-DB2D7FC064DC}" type="parTrans" cxnId="{2D8AE216-42A3-43AF-A51E-D615C6951640}">
      <dgm:prSet/>
      <dgm:spPr/>
      <dgm:t>
        <a:bodyPr/>
        <a:lstStyle/>
        <a:p>
          <a:endParaRPr lang="en-US"/>
        </a:p>
      </dgm:t>
    </dgm:pt>
    <dgm:pt modelId="{4C890CA3-9DC1-4531-8505-06C5BD8A9122}" type="sibTrans" cxnId="{2D8AE216-42A3-43AF-A51E-D615C6951640}">
      <dgm:prSet/>
      <dgm:spPr/>
      <dgm:t>
        <a:bodyPr/>
        <a:lstStyle/>
        <a:p>
          <a:endParaRPr lang="en-US"/>
        </a:p>
      </dgm:t>
    </dgm:pt>
    <dgm:pt modelId="{5CDF580A-5CA9-4690-A3E1-13342FEE6C36}" type="pres">
      <dgm:prSet presAssocID="{1B6BE08C-E92F-4A40-98E5-69A496E26B07}" presName="cycle" presStyleCnt="0">
        <dgm:presLayoutVars>
          <dgm:chMax val="1"/>
          <dgm:dir/>
          <dgm:animLvl val="ctr"/>
          <dgm:resizeHandles val="exact"/>
        </dgm:presLayoutVars>
      </dgm:prSet>
      <dgm:spPr/>
    </dgm:pt>
    <dgm:pt modelId="{B0666617-10EF-4733-925E-CC981B68DD0F}" type="pres">
      <dgm:prSet presAssocID="{8A806DE8-1EEB-47B2-A66B-40FED9643D2E}" presName="centerShape" presStyleLbl="node0" presStyleIdx="0" presStyleCnt="1"/>
      <dgm:spPr/>
    </dgm:pt>
    <dgm:pt modelId="{DC63A718-3BF8-495C-AB58-713164B08C36}" type="pres">
      <dgm:prSet presAssocID="{4AAFBD0A-042B-41B1-838E-60A237308589}" presName="parTrans" presStyleLbl="bgSibTrans2D1" presStyleIdx="0" presStyleCnt="2" custAng="16728367" custFlipHor="1" custScaleX="44336" custLinFactNeighborX="38750" custLinFactNeighborY="13447"/>
      <dgm:spPr/>
    </dgm:pt>
    <dgm:pt modelId="{A528526F-2049-47C9-B09F-7CF735733FEB}" type="pres">
      <dgm:prSet presAssocID="{BF353BB8-A5D1-40FF-8D0F-782D72AB1D85}" presName="node" presStyleLbl="node1" presStyleIdx="0" presStyleCnt="2">
        <dgm:presLayoutVars>
          <dgm:bulletEnabled val="1"/>
        </dgm:presLayoutVars>
      </dgm:prSet>
      <dgm:spPr/>
    </dgm:pt>
    <dgm:pt modelId="{580652CE-640E-4F33-9A5D-5C52B9B29B26}" type="pres">
      <dgm:prSet presAssocID="{B2728E13-1FC7-49C9-BBA9-3ED91CA76166}" presName="parTrans" presStyleLbl="bgSibTrans2D1" presStyleIdx="1" presStyleCnt="2" custAng="5083483" custFlipHor="1" custScaleX="51624" custLinFactNeighborX="-36787" custLinFactNeighborY="6534"/>
      <dgm:spPr/>
    </dgm:pt>
    <dgm:pt modelId="{517047CC-6F2A-41E9-9948-92DF6DB48805}" type="pres">
      <dgm:prSet presAssocID="{A81A525C-6C4F-4D88-928F-0F59EA8AAB82}" presName="node" presStyleLbl="node1" presStyleIdx="1" presStyleCnt="2">
        <dgm:presLayoutVars>
          <dgm:bulletEnabled val="1"/>
        </dgm:presLayoutVars>
      </dgm:prSet>
      <dgm:spPr/>
    </dgm:pt>
  </dgm:ptLst>
  <dgm:cxnLst>
    <dgm:cxn modelId="{1E77FD04-52E8-4B9F-8A99-E602331C18B5}" type="presOf" srcId="{1B6BE08C-E92F-4A40-98E5-69A496E26B07}" destId="{5CDF580A-5CA9-4690-A3E1-13342FEE6C36}" srcOrd="0" destOrd="0" presId="urn:microsoft.com/office/officeart/2005/8/layout/radial4"/>
    <dgm:cxn modelId="{2D8AE216-42A3-43AF-A51E-D615C6951640}" srcId="{BF353BB8-A5D1-40FF-8D0F-782D72AB1D85}" destId="{8631EFA9-958D-4BA5-B1CA-4C185EF8F1F5}" srcOrd="0" destOrd="0" parTransId="{091AAFB1-346B-4A3C-A2B0-DB2D7FC064DC}" sibTransId="{4C890CA3-9DC1-4531-8505-06C5BD8A9122}"/>
    <dgm:cxn modelId="{04194021-A9EA-4A86-B258-B63869E832E3}" type="presOf" srcId="{4AAFBD0A-042B-41B1-838E-60A237308589}" destId="{DC63A718-3BF8-495C-AB58-713164B08C36}" srcOrd="0" destOrd="0" presId="urn:microsoft.com/office/officeart/2005/8/layout/radial4"/>
    <dgm:cxn modelId="{C77F5E36-6EBA-4BB3-8620-81CEEBAF4BE7}" type="presOf" srcId="{B2728E13-1FC7-49C9-BBA9-3ED91CA76166}" destId="{580652CE-640E-4F33-9A5D-5C52B9B29B26}" srcOrd="0" destOrd="0" presId="urn:microsoft.com/office/officeart/2005/8/layout/radial4"/>
    <dgm:cxn modelId="{98DFA63B-8EE9-4E68-B62B-1DBB287F76A9}" type="presOf" srcId="{A81A525C-6C4F-4D88-928F-0F59EA8AAB82}" destId="{517047CC-6F2A-41E9-9948-92DF6DB48805}" srcOrd="0" destOrd="0" presId="urn:microsoft.com/office/officeart/2005/8/layout/radial4"/>
    <dgm:cxn modelId="{B180AF48-88B5-4386-9BEA-53773B08EE17}" srcId="{8A806DE8-1EEB-47B2-A66B-40FED9643D2E}" destId="{A81A525C-6C4F-4D88-928F-0F59EA8AAB82}" srcOrd="1" destOrd="0" parTransId="{B2728E13-1FC7-49C9-BBA9-3ED91CA76166}" sibTransId="{C8CA0126-A13F-4329-9FE4-9457B4C1351D}"/>
    <dgm:cxn modelId="{5F68AF6B-DDAD-4FFC-919C-F10721715F8E}" type="presOf" srcId="{8A806DE8-1EEB-47B2-A66B-40FED9643D2E}" destId="{B0666617-10EF-4733-925E-CC981B68DD0F}" srcOrd="0" destOrd="0" presId="urn:microsoft.com/office/officeart/2005/8/layout/radial4"/>
    <dgm:cxn modelId="{D3092975-F35D-423A-B11F-B4D501597819}" type="presOf" srcId="{BF353BB8-A5D1-40FF-8D0F-782D72AB1D85}" destId="{A528526F-2049-47C9-B09F-7CF735733FEB}" srcOrd="0" destOrd="0" presId="urn:microsoft.com/office/officeart/2005/8/layout/radial4"/>
    <dgm:cxn modelId="{E2C305A5-BB47-4894-9C43-2007A56794D4}" type="presOf" srcId="{8631EFA9-958D-4BA5-B1CA-4C185EF8F1F5}" destId="{A528526F-2049-47C9-B09F-7CF735733FEB}" srcOrd="0" destOrd="1" presId="urn:microsoft.com/office/officeart/2005/8/layout/radial4"/>
    <dgm:cxn modelId="{02B4C0B8-90E7-4DE1-8C0D-879943CAF1B9}" type="presOf" srcId="{E8407DAA-EEC3-43AB-BE21-A914C5D562B3}" destId="{517047CC-6F2A-41E9-9948-92DF6DB48805}" srcOrd="0" destOrd="1" presId="urn:microsoft.com/office/officeart/2005/8/layout/radial4"/>
    <dgm:cxn modelId="{5FE674BA-4BDA-42E2-BB3A-C7B62CA44962}" srcId="{A81A525C-6C4F-4D88-928F-0F59EA8AAB82}" destId="{E8407DAA-EEC3-43AB-BE21-A914C5D562B3}" srcOrd="0" destOrd="0" parTransId="{04AEBA0F-E930-460D-9F86-41FBB2B49214}" sibTransId="{1835468F-B230-4592-A90F-B590069E3492}"/>
    <dgm:cxn modelId="{CB8C66DB-B1A9-466F-8C9F-5043C5E50904}" srcId="{8A806DE8-1EEB-47B2-A66B-40FED9643D2E}" destId="{BF353BB8-A5D1-40FF-8D0F-782D72AB1D85}" srcOrd="0" destOrd="0" parTransId="{4AAFBD0A-042B-41B1-838E-60A237308589}" sibTransId="{E2813B1E-CF02-4561-AB17-2498B5BC250F}"/>
    <dgm:cxn modelId="{27873DFB-DBCE-4475-9797-A6375A64CA0E}" srcId="{1B6BE08C-E92F-4A40-98E5-69A496E26B07}" destId="{8A806DE8-1EEB-47B2-A66B-40FED9643D2E}" srcOrd="0" destOrd="0" parTransId="{16E133FD-62D6-46FF-BDD3-EEE8FE42A4EE}" sibTransId="{AC93F735-E658-4055-8371-9157FDD20AB7}"/>
    <dgm:cxn modelId="{7716F5AB-D220-47D5-A870-FF70C26AA160}" type="presParOf" srcId="{5CDF580A-5CA9-4690-A3E1-13342FEE6C36}" destId="{B0666617-10EF-4733-925E-CC981B68DD0F}" srcOrd="0" destOrd="0" presId="urn:microsoft.com/office/officeart/2005/8/layout/radial4"/>
    <dgm:cxn modelId="{91E93AA9-7273-47BE-BA6C-9A88A91C7043}" type="presParOf" srcId="{5CDF580A-5CA9-4690-A3E1-13342FEE6C36}" destId="{DC63A718-3BF8-495C-AB58-713164B08C36}" srcOrd="1" destOrd="0" presId="urn:microsoft.com/office/officeart/2005/8/layout/radial4"/>
    <dgm:cxn modelId="{4695D651-D806-4CD5-9379-9CE1D40E6748}" type="presParOf" srcId="{5CDF580A-5CA9-4690-A3E1-13342FEE6C36}" destId="{A528526F-2049-47C9-B09F-7CF735733FEB}" srcOrd="2" destOrd="0" presId="urn:microsoft.com/office/officeart/2005/8/layout/radial4"/>
    <dgm:cxn modelId="{7F4912EA-0694-4147-AC2D-227834131943}" type="presParOf" srcId="{5CDF580A-5CA9-4690-A3E1-13342FEE6C36}" destId="{580652CE-640E-4F33-9A5D-5C52B9B29B26}" srcOrd="3" destOrd="0" presId="urn:microsoft.com/office/officeart/2005/8/layout/radial4"/>
    <dgm:cxn modelId="{8B91D209-9AF1-42E7-A62A-14B2A41F5640}" type="presParOf" srcId="{5CDF580A-5CA9-4690-A3E1-13342FEE6C36}" destId="{517047CC-6F2A-41E9-9948-92DF6DB48805}"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C7D531-B52E-4529-AA9E-1B2992AA4DA8}" type="doc">
      <dgm:prSet loTypeId="urn:microsoft.com/office/officeart/2005/8/layout/radial4" loCatId="relationship" qsTypeId="urn:microsoft.com/office/officeart/2005/8/quickstyle/simple3" qsCatId="simple" csTypeId="urn:microsoft.com/office/officeart/2005/8/colors/accent1_2" csCatId="accent1" phldr="1"/>
      <dgm:spPr/>
      <dgm:t>
        <a:bodyPr/>
        <a:lstStyle/>
        <a:p>
          <a:endParaRPr lang="en-US"/>
        </a:p>
      </dgm:t>
    </dgm:pt>
    <dgm:pt modelId="{A55AD01E-B85D-41BC-92AD-5F3A0F421318}">
      <dgm:prSet phldrT="[Text]"/>
      <dgm:spPr/>
      <dgm:t>
        <a:bodyPr/>
        <a:lstStyle/>
        <a:p>
          <a:r>
            <a:rPr lang="en-US" dirty="0"/>
            <a:t>Sincere Love</a:t>
          </a:r>
        </a:p>
      </dgm:t>
    </dgm:pt>
    <dgm:pt modelId="{9EB420A5-6CCA-4D3A-945D-1B8789824DD1}" type="parTrans" cxnId="{413DF699-EDDA-491C-BEE1-155BE41C4EF0}">
      <dgm:prSet/>
      <dgm:spPr/>
      <dgm:t>
        <a:bodyPr/>
        <a:lstStyle/>
        <a:p>
          <a:endParaRPr lang="en-US"/>
        </a:p>
      </dgm:t>
    </dgm:pt>
    <dgm:pt modelId="{D8C69B89-7D2A-4FDF-9188-84CF114197B7}" type="sibTrans" cxnId="{413DF699-EDDA-491C-BEE1-155BE41C4EF0}">
      <dgm:prSet/>
      <dgm:spPr/>
      <dgm:t>
        <a:bodyPr/>
        <a:lstStyle/>
        <a:p>
          <a:endParaRPr lang="en-US"/>
        </a:p>
      </dgm:t>
    </dgm:pt>
    <dgm:pt modelId="{289DB854-BB0A-47EC-8D4C-01034145643A}">
      <dgm:prSet phldrT="[Text]"/>
      <dgm:spPr/>
      <dgm:t>
        <a:bodyPr/>
        <a:lstStyle/>
        <a:p>
          <a:r>
            <a:rPr lang="en-US" dirty="0"/>
            <a:t>Zealous, diligent</a:t>
          </a:r>
        </a:p>
      </dgm:t>
    </dgm:pt>
    <dgm:pt modelId="{45DFBD9B-CE9F-4EA0-87D8-24750482F29C}" type="parTrans" cxnId="{7C90125F-3665-4EC7-85EA-1050059A36D1}">
      <dgm:prSet/>
      <dgm:spPr/>
      <dgm:t>
        <a:bodyPr/>
        <a:lstStyle/>
        <a:p>
          <a:endParaRPr lang="en-US"/>
        </a:p>
      </dgm:t>
    </dgm:pt>
    <dgm:pt modelId="{722A6E9E-D3D7-4A06-A4F8-CCBBD0A6BC5B}" type="sibTrans" cxnId="{7C90125F-3665-4EC7-85EA-1050059A36D1}">
      <dgm:prSet/>
      <dgm:spPr/>
      <dgm:t>
        <a:bodyPr/>
        <a:lstStyle/>
        <a:p>
          <a:endParaRPr lang="en-US"/>
        </a:p>
      </dgm:t>
    </dgm:pt>
    <dgm:pt modelId="{83D5649B-5A66-443E-A5F3-C0CE4468C5FD}">
      <dgm:prSet phldrT="[Text]"/>
      <dgm:spPr/>
      <dgm:t>
        <a:bodyPr/>
        <a:lstStyle/>
        <a:p>
          <a:r>
            <a:rPr lang="en-US" dirty="0"/>
            <a:t>Despite setbacks</a:t>
          </a:r>
        </a:p>
      </dgm:t>
    </dgm:pt>
    <dgm:pt modelId="{A6071939-0258-444C-B006-835E1D7D2B6C}" type="parTrans" cxnId="{3F4CA645-540C-4713-89A5-6411B3E1777C}">
      <dgm:prSet/>
      <dgm:spPr/>
      <dgm:t>
        <a:bodyPr/>
        <a:lstStyle/>
        <a:p>
          <a:endParaRPr lang="en-US"/>
        </a:p>
      </dgm:t>
    </dgm:pt>
    <dgm:pt modelId="{97506853-C19D-4303-8A0A-D4F01BB8C324}" type="sibTrans" cxnId="{3F4CA645-540C-4713-89A5-6411B3E1777C}">
      <dgm:prSet/>
      <dgm:spPr/>
      <dgm:t>
        <a:bodyPr/>
        <a:lstStyle/>
        <a:p>
          <a:endParaRPr lang="en-US"/>
        </a:p>
      </dgm:t>
    </dgm:pt>
    <dgm:pt modelId="{7F46CB7E-6F9E-4F64-ABCD-A3D4897A5F10}">
      <dgm:prSet phldrT="[Text]"/>
      <dgm:spPr/>
      <dgm:t>
        <a:bodyPr/>
        <a:lstStyle/>
        <a:p>
          <a:r>
            <a:rPr lang="en-US" dirty="0"/>
            <a:t>PRAYER POWER</a:t>
          </a:r>
        </a:p>
      </dgm:t>
    </dgm:pt>
    <dgm:pt modelId="{1A856217-C950-4F48-83C5-7EF057F5E687}" type="parTrans" cxnId="{97D0B4E6-EE69-4D85-A48A-F893C9CDEE74}">
      <dgm:prSet/>
      <dgm:spPr/>
      <dgm:t>
        <a:bodyPr/>
        <a:lstStyle/>
        <a:p>
          <a:endParaRPr lang="en-US"/>
        </a:p>
      </dgm:t>
    </dgm:pt>
    <dgm:pt modelId="{835AFD1E-0BD8-49AE-8DB0-1E6ED29C0AAC}" type="sibTrans" cxnId="{97D0B4E6-EE69-4D85-A48A-F893C9CDEE74}">
      <dgm:prSet/>
      <dgm:spPr/>
      <dgm:t>
        <a:bodyPr/>
        <a:lstStyle/>
        <a:p>
          <a:endParaRPr lang="en-US"/>
        </a:p>
      </dgm:t>
    </dgm:pt>
    <dgm:pt modelId="{309B97F4-23B7-4A80-B7D5-CC8F827B6E1C}" type="pres">
      <dgm:prSet presAssocID="{98C7D531-B52E-4529-AA9E-1B2992AA4DA8}" presName="cycle" presStyleCnt="0">
        <dgm:presLayoutVars>
          <dgm:chMax val="1"/>
          <dgm:dir/>
          <dgm:animLvl val="ctr"/>
          <dgm:resizeHandles val="exact"/>
        </dgm:presLayoutVars>
      </dgm:prSet>
      <dgm:spPr/>
    </dgm:pt>
    <dgm:pt modelId="{3A4402E5-829E-4696-8DD7-156249EB2C87}" type="pres">
      <dgm:prSet presAssocID="{A55AD01E-B85D-41BC-92AD-5F3A0F421318}" presName="centerShape" presStyleLbl="node0" presStyleIdx="0" presStyleCnt="1"/>
      <dgm:spPr/>
    </dgm:pt>
    <dgm:pt modelId="{8A421199-08A9-4477-B8ED-D06448E85C6C}" type="pres">
      <dgm:prSet presAssocID="{45DFBD9B-CE9F-4EA0-87D8-24750482F29C}" presName="parTrans" presStyleLbl="bgSibTrans2D1" presStyleIdx="0" presStyleCnt="3"/>
      <dgm:spPr/>
    </dgm:pt>
    <dgm:pt modelId="{0245493D-675D-4A13-ABE5-7291F69056DA}" type="pres">
      <dgm:prSet presAssocID="{289DB854-BB0A-47EC-8D4C-01034145643A}" presName="node" presStyleLbl="node1" presStyleIdx="0" presStyleCnt="3">
        <dgm:presLayoutVars>
          <dgm:bulletEnabled val="1"/>
        </dgm:presLayoutVars>
      </dgm:prSet>
      <dgm:spPr/>
    </dgm:pt>
    <dgm:pt modelId="{393995E2-A923-47B9-8893-1D22780C9CC4}" type="pres">
      <dgm:prSet presAssocID="{A6071939-0258-444C-B006-835E1D7D2B6C}" presName="parTrans" presStyleLbl="bgSibTrans2D1" presStyleIdx="1" presStyleCnt="3"/>
      <dgm:spPr/>
    </dgm:pt>
    <dgm:pt modelId="{0C9EC8E5-BF6F-4FBD-90AA-6467F32CC2C5}" type="pres">
      <dgm:prSet presAssocID="{83D5649B-5A66-443E-A5F3-C0CE4468C5FD}" presName="node" presStyleLbl="node1" presStyleIdx="1" presStyleCnt="3">
        <dgm:presLayoutVars>
          <dgm:bulletEnabled val="1"/>
        </dgm:presLayoutVars>
      </dgm:prSet>
      <dgm:spPr/>
    </dgm:pt>
    <dgm:pt modelId="{3E0EDDC3-75AC-4CFD-9A5C-4B2C84491FBF}" type="pres">
      <dgm:prSet presAssocID="{1A856217-C950-4F48-83C5-7EF057F5E687}" presName="parTrans" presStyleLbl="bgSibTrans2D1" presStyleIdx="2" presStyleCnt="3"/>
      <dgm:spPr/>
    </dgm:pt>
    <dgm:pt modelId="{33A94965-4696-4BAF-9B89-46FF68ADC740}" type="pres">
      <dgm:prSet presAssocID="{7F46CB7E-6F9E-4F64-ABCD-A3D4897A5F10}" presName="node" presStyleLbl="node1" presStyleIdx="2" presStyleCnt="3">
        <dgm:presLayoutVars>
          <dgm:bulletEnabled val="1"/>
        </dgm:presLayoutVars>
      </dgm:prSet>
      <dgm:spPr/>
    </dgm:pt>
  </dgm:ptLst>
  <dgm:cxnLst>
    <dgm:cxn modelId="{D8818C06-DF5F-42F7-9C05-AADE126F1446}" type="presOf" srcId="{A6071939-0258-444C-B006-835E1D7D2B6C}" destId="{393995E2-A923-47B9-8893-1D22780C9CC4}" srcOrd="0" destOrd="0" presId="urn:microsoft.com/office/officeart/2005/8/layout/radial4"/>
    <dgm:cxn modelId="{7C90125F-3665-4EC7-85EA-1050059A36D1}" srcId="{A55AD01E-B85D-41BC-92AD-5F3A0F421318}" destId="{289DB854-BB0A-47EC-8D4C-01034145643A}" srcOrd="0" destOrd="0" parTransId="{45DFBD9B-CE9F-4EA0-87D8-24750482F29C}" sibTransId="{722A6E9E-D3D7-4A06-A4F8-CCBBD0A6BC5B}"/>
    <dgm:cxn modelId="{3F4CA645-540C-4713-89A5-6411B3E1777C}" srcId="{A55AD01E-B85D-41BC-92AD-5F3A0F421318}" destId="{83D5649B-5A66-443E-A5F3-C0CE4468C5FD}" srcOrd="1" destOrd="0" parTransId="{A6071939-0258-444C-B006-835E1D7D2B6C}" sibTransId="{97506853-C19D-4303-8A0A-D4F01BB8C324}"/>
    <dgm:cxn modelId="{83FAEB6B-78BB-4633-BB96-7DAEB9EF2F14}" type="presOf" srcId="{45DFBD9B-CE9F-4EA0-87D8-24750482F29C}" destId="{8A421199-08A9-4477-B8ED-D06448E85C6C}" srcOrd="0" destOrd="0" presId="urn:microsoft.com/office/officeart/2005/8/layout/radial4"/>
    <dgm:cxn modelId="{A49E0453-803E-4C8A-8923-F9B94A10E05E}" type="presOf" srcId="{A55AD01E-B85D-41BC-92AD-5F3A0F421318}" destId="{3A4402E5-829E-4696-8DD7-156249EB2C87}" srcOrd="0" destOrd="0" presId="urn:microsoft.com/office/officeart/2005/8/layout/radial4"/>
    <dgm:cxn modelId="{413DF699-EDDA-491C-BEE1-155BE41C4EF0}" srcId="{98C7D531-B52E-4529-AA9E-1B2992AA4DA8}" destId="{A55AD01E-B85D-41BC-92AD-5F3A0F421318}" srcOrd="0" destOrd="0" parTransId="{9EB420A5-6CCA-4D3A-945D-1B8789824DD1}" sibTransId="{D8C69B89-7D2A-4FDF-9188-84CF114197B7}"/>
    <dgm:cxn modelId="{F84B60A1-FA2D-48D2-85F2-598A2AA39ACB}" type="presOf" srcId="{1A856217-C950-4F48-83C5-7EF057F5E687}" destId="{3E0EDDC3-75AC-4CFD-9A5C-4B2C84491FBF}" srcOrd="0" destOrd="0" presId="urn:microsoft.com/office/officeart/2005/8/layout/radial4"/>
    <dgm:cxn modelId="{0D4287A6-4A30-49BA-8AC5-B5DA1D80D560}" type="presOf" srcId="{83D5649B-5A66-443E-A5F3-C0CE4468C5FD}" destId="{0C9EC8E5-BF6F-4FBD-90AA-6467F32CC2C5}" srcOrd="0" destOrd="0" presId="urn:microsoft.com/office/officeart/2005/8/layout/radial4"/>
    <dgm:cxn modelId="{1582DBA6-DD9F-42CB-BA2E-0173F65E80B1}" type="presOf" srcId="{98C7D531-B52E-4529-AA9E-1B2992AA4DA8}" destId="{309B97F4-23B7-4A80-B7D5-CC8F827B6E1C}" srcOrd="0" destOrd="0" presId="urn:microsoft.com/office/officeart/2005/8/layout/radial4"/>
    <dgm:cxn modelId="{453C8DCD-FC89-4B1F-A1EE-E1934EB38C8B}" type="presOf" srcId="{7F46CB7E-6F9E-4F64-ABCD-A3D4897A5F10}" destId="{33A94965-4696-4BAF-9B89-46FF68ADC740}" srcOrd="0" destOrd="0" presId="urn:microsoft.com/office/officeart/2005/8/layout/radial4"/>
    <dgm:cxn modelId="{97D0B4E6-EE69-4D85-A48A-F893C9CDEE74}" srcId="{A55AD01E-B85D-41BC-92AD-5F3A0F421318}" destId="{7F46CB7E-6F9E-4F64-ABCD-A3D4897A5F10}" srcOrd="2" destOrd="0" parTransId="{1A856217-C950-4F48-83C5-7EF057F5E687}" sibTransId="{835AFD1E-0BD8-49AE-8DB0-1E6ED29C0AAC}"/>
    <dgm:cxn modelId="{68892FEE-C0ED-4BD5-BA8A-BA3D42C0B1CE}" type="presOf" srcId="{289DB854-BB0A-47EC-8D4C-01034145643A}" destId="{0245493D-675D-4A13-ABE5-7291F69056DA}" srcOrd="0" destOrd="0" presId="urn:microsoft.com/office/officeart/2005/8/layout/radial4"/>
    <dgm:cxn modelId="{EF29831E-F42C-4B38-B5E4-8B138314F4BF}" type="presParOf" srcId="{309B97F4-23B7-4A80-B7D5-CC8F827B6E1C}" destId="{3A4402E5-829E-4696-8DD7-156249EB2C87}" srcOrd="0" destOrd="0" presId="urn:microsoft.com/office/officeart/2005/8/layout/radial4"/>
    <dgm:cxn modelId="{EC997F9D-B6D6-4E00-BFF3-659699821B42}" type="presParOf" srcId="{309B97F4-23B7-4A80-B7D5-CC8F827B6E1C}" destId="{8A421199-08A9-4477-B8ED-D06448E85C6C}" srcOrd="1" destOrd="0" presId="urn:microsoft.com/office/officeart/2005/8/layout/radial4"/>
    <dgm:cxn modelId="{9A4C308C-89D2-40E6-B8FF-EDCD2D814CA2}" type="presParOf" srcId="{309B97F4-23B7-4A80-B7D5-CC8F827B6E1C}" destId="{0245493D-675D-4A13-ABE5-7291F69056DA}" srcOrd="2" destOrd="0" presId="urn:microsoft.com/office/officeart/2005/8/layout/radial4"/>
    <dgm:cxn modelId="{EA1379CF-4E65-40A4-9BCC-F2D4A1E273FE}" type="presParOf" srcId="{309B97F4-23B7-4A80-B7D5-CC8F827B6E1C}" destId="{393995E2-A923-47B9-8893-1D22780C9CC4}" srcOrd="3" destOrd="0" presId="urn:microsoft.com/office/officeart/2005/8/layout/radial4"/>
    <dgm:cxn modelId="{14FF1A36-51D7-48F2-BC80-8F2083D86EBD}" type="presParOf" srcId="{309B97F4-23B7-4A80-B7D5-CC8F827B6E1C}" destId="{0C9EC8E5-BF6F-4FBD-90AA-6467F32CC2C5}" srcOrd="4" destOrd="0" presId="urn:microsoft.com/office/officeart/2005/8/layout/radial4"/>
    <dgm:cxn modelId="{03830075-CBEB-41FF-A877-ABED628D259F}" type="presParOf" srcId="{309B97F4-23B7-4A80-B7D5-CC8F827B6E1C}" destId="{3E0EDDC3-75AC-4CFD-9A5C-4B2C84491FBF}" srcOrd="5" destOrd="0" presId="urn:microsoft.com/office/officeart/2005/8/layout/radial4"/>
    <dgm:cxn modelId="{A422D32E-9EA5-47ED-B6A8-FFD0E2604FE0}" type="presParOf" srcId="{309B97F4-23B7-4A80-B7D5-CC8F827B6E1C}" destId="{33A94965-4696-4BAF-9B89-46FF68ADC740}"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A7698D-6D6E-4A8E-AE23-701867295AB3}"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US"/>
        </a:p>
      </dgm:t>
    </dgm:pt>
    <dgm:pt modelId="{A812E239-699B-4925-9337-6B38494D243C}">
      <dgm:prSet phldrT="[Text]"/>
      <dgm:spPr/>
      <dgm:t>
        <a:bodyPr/>
        <a:lstStyle/>
        <a:p>
          <a:r>
            <a:rPr lang="en-US" dirty="0"/>
            <a:t>Government</a:t>
          </a:r>
        </a:p>
      </dgm:t>
    </dgm:pt>
    <dgm:pt modelId="{369157E6-A7E3-4933-ABFD-0FD05EFD95E4}" type="parTrans" cxnId="{A62F563B-19DD-420B-A21A-124AFED59F4C}">
      <dgm:prSet/>
      <dgm:spPr/>
      <dgm:t>
        <a:bodyPr/>
        <a:lstStyle/>
        <a:p>
          <a:endParaRPr lang="en-US"/>
        </a:p>
      </dgm:t>
    </dgm:pt>
    <dgm:pt modelId="{45E84105-ED24-4FB4-9EAE-900624B8495A}" type="sibTrans" cxnId="{A62F563B-19DD-420B-A21A-124AFED59F4C}">
      <dgm:prSet/>
      <dgm:spPr/>
      <dgm:t>
        <a:bodyPr/>
        <a:lstStyle/>
        <a:p>
          <a:endParaRPr lang="en-US"/>
        </a:p>
      </dgm:t>
    </dgm:pt>
    <dgm:pt modelId="{EC790673-504E-4F05-990E-7AE30F29DC00}">
      <dgm:prSet phldrT="[Text]"/>
      <dgm:spPr/>
      <dgm:t>
        <a:bodyPr/>
        <a:lstStyle/>
        <a:p>
          <a:r>
            <a:rPr lang="en-US" dirty="0"/>
            <a:t>Christian</a:t>
          </a:r>
        </a:p>
      </dgm:t>
    </dgm:pt>
    <dgm:pt modelId="{CACC12EC-AB40-4988-8883-D33161F9F356}" type="parTrans" cxnId="{2BB9C0E7-E4E5-43AD-B3E5-01E1E491ABD4}">
      <dgm:prSet/>
      <dgm:spPr/>
      <dgm:t>
        <a:bodyPr/>
        <a:lstStyle/>
        <a:p>
          <a:endParaRPr lang="en-US"/>
        </a:p>
      </dgm:t>
    </dgm:pt>
    <dgm:pt modelId="{2B8181AC-732E-48CE-B18F-A7D80F85F0E0}" type="sibTrans" cxnId="{2BB9C0E7-E4E5-43AD-B3E5-01E1E491ABD4}">
      <dgm:prSet/>
      <dgm:spPr/>
      <dgm:t>
        <a:bodyPr/>
        <a:lstStyle/>
        <a:p>
          <a:endParaRPr lang="en-US"/>
        </a:p>
      </dgm:t>
    </dgm:pt>
    <dgm:pt modelId="{DFFDB6B4-83BA-4552-AADC-E20D292F5B01}">
      <dgm:prSet phldrT="[Text]"/>
      <dgm:spPr/>
      <dgm:t>
        <a:bodyPr/>
        <a:lstStyle/>
        <a:p>
          <a:r>
            <a:rPr lang="en-US" dirty="0"/>
            <a:t>India Gospel League</a:t>
          </a:r>
        </a:p>
      </dgm:t>
    </dgm:pt>
    <dgm:pt modelId="{166CDAA3-3F1A-41B3-AA6D-F948D02B9085}" type="parTrans" cxnId="{4743093E-BFD7-4E04-A612-64B9AF3D4FA6}">
      <dgm:prSet/>
      <dgm:spPr/>
      <dgm:t>
        <a:bodyPr/>
        <a:lstStyle/>
        <a:p>
          <a:endParaRPr lang="en-US"/>
        </a:p>
      </dgm:t>
    </dgm:pt>
    <dgm:pt modelId="{A39887B1-F31E-4FDC-86B3-9FE70CDCE4A9}" type="sibTrans" cxnId="{4743093E-BFD7-4E04-A612-64B9AF3D4FA6}">
      <dgm:prSet/>
      <dgm:spPr/>
      <dgm:t>
        <a:bodyPr/>
        <a:lstStyle/>
        <a:p>
          <a:endParaRPr lang="en-US"/>
        </a:p>
      </dgm:t>
    </dgm:pt>
    <dgm:pt modelId="{0D31C1CB-8B23-45A6-94D4-42A97D9CA829}" type="pres">
      <dgm:prSet presAssocID="{2BA7698D-6D6E-4A8E-AE23-701867295AB3}" presName="Name0" presStyleCnt="0">
        <dgm:presLayoutVars>
          <dgm:chMax/>
          <dgm:chPref/>
          <dgm:dir/>
        </dgm:presLayoutVars>
      </dgm:prSet>
      <dgm:spPr/>
    </dgm:pt>
    <dgm:pt modelId="{372B3F14-5B2F-44CB-B437-745F75A30C98}" type="pres">
      <dgm:prSet presAssocID="{A812E239-699B-4925-9337-6B38494D243C}" presName="composite" presStyleCnt="0"/>
      <dgm:spPr/>
    </dgm:pt>
    <dgm:pt modelId="{627A594B-5327-41A8-8F82-18FA5D2259B0}" type="pres">
      <dgm:prSet presAssocID="{A812E239-699B-4925-9337-6B38494D243C}" presName="ParentText" presStyleLbl="revTx" presStyleIdx="0" presStyleCnt="3">
        <dgm:presLayoutVars>
          <dgm:chMax val="0"/>
          <dgm:chPref val="0"/>
          <dgm:bulletEnabled val="1"/>
        </dgm:presLayoutVars>
      </dgm:prSet>
      <dgm:spPr/>
    </dgm:pt>
    <dgm:pt modelId="{1140FF31-CD01-4E71-A8A7-A522C5FB966B}" type="pres">
      <dgm:prSet presAssocID="{A812E239-699B-4925-9337-6B38494D243C}" presName="Accent1" presStyleLbl="parChTrans1D1" presStyleIdx="0" presStyleCnt="3"/>
      <dgm:spPr/>
    </dgm:pt>
    <dgm:pt modelId="{12F6B464-6879-4DC6-A268-A2B35E41B7C0}" type="pres">
      <dgm:prSet presAssocID="{A812E239-699B-4925-9337-6B38494D243C}" presName="Image" presStyleLbl="alignImgPlace1" presStyleIdx="0" presStyleCnt="3"/>
      <dgm:spPr>
        <a:blipFill rotWithShape="1">
          <a:blip xmlns:r="http://schemas.openxmlformats.org/officeDocument/2006/relationships" r:embed="rId1"/>
          <a:srcRect/>
          <a:stretch>
            <a:fillRect t="-4000" b="-4000"/>
          </a:stretch>
        </a:blipFill>
      </dgm:spPr>
    </dgm:pt>
    <dgm:pt modelId="{681936B4-5C88-421D-A645-0DACF26BC1C4}" type="pres">
      <dgm:prSet presAssocID="{45E84105-ED24-4FB4-9EAE-900624B8495A}" presName="sibTrans" presStyleCnt="0"/>
      <dgm:spPr/>
    </dgm:pt>
    <dgm:pt modelId="{E5CD66A1-9E82-419D-B48B-47AE7249C028}" type="pres">
      <dgm:prSet presAssocID="{EC790673-504E-4F05-990E-7AE30F29DC00}" presName="composite" presStyleCnt="0"/>
      <dgm:spPr/>
    </dgm:pt>
    <dgm:pt modelId="{11EB6AA5-4315-4DDD-921C-AE73D83A18AB}" type="pres">
      <dgm:prSet presAssocID="{EC790673-504E-4F05-990E-7AE30F29DC00}" presName="ParentText" presStyleLbl="revTx" presStyleIdx="1" presStyleCnt="3">
        <dgm:presLayoutVars>
          <dgm:chMax val="0"/>
          <dgm:chPref val="0"/>
          <dgm:bulletEnabled val="1"/>
        </dgm:presLayoutVars>
      </dgm:prSet>
      <dgm:spPr/>
    </dgm:pt>
    <dgm:pt modelId="{47944A9E-0CFD-4A4C-A85A-CF2C75A9A759}" type="pres">
      <dgm:prSet presAssocID="{EC790673-504E-4F05-990E-7AE30F29DC00}" presName="Accent1" presStyleLbl="parChTrans1D1" presStyleIdx="1" presStyleCnt="3"/>
      <dgm:spPr/>
    </dgm:pt>
    <dgm:pt modelId="{D1310107-EEA6-4907-A9AC-AED653B494CF}" type="pres">
      <dgm:prSet presAssocID="{EC790673-504E-4F05-990E-7AE30F29DC00}" presName="Image" presStyleLbl="alignImgPlace1" presStyleIdx="1" presStyleCnt="3"/>
      <dgm:spPr>
        <a:blipFill rotWithShape="1">
          <a:blip xmlns:r="http://schemas.openxmlformats.org/officeDocument/2006/relationships" r:embed="rId2"/>
          <a:srcRect/>
          <a:stretch>
            <a:fillRect t="-11000" b="-11000"/>
          </a:stretch>
        </a:blipFill>
      </dgm:spPr>
    </dgm:pt>
    <dgm:pt modelId="{2D7571B4-EE0D-4411-AA16-0D9BB8E7E399}" type="pres">
      <dgm:prSet presAssocID="{2B8181AC-732E-48CE-B18F-A7D80F85F0E0}" presName="sibTrans" presStyleCnt="0"/>
      <dgm:spPr/>
    </dgm:pt>
    <dgm:pt modelId="{C666DDD8-F3ED-42E3-AE47-654C0E2DACBF}" type="pres">
      <dgm:prSet presAssocID="{DFFDB6B4-83BA-4552-AADC-E20D292F5B01}" presName="composite" presStyleCnt="0"/>
      <dgm:spPr/>
    </dgm:pt>
    <dgm:pt modelId="{A4C4BBD4-71F0-4EAC-B98E-52CCCD65D13F}" type="pres">
      <dgm:prSet presAssocID="{DFFDB6B4-83BA-4552-AADC-E20D292F5B01}" presName="ParentText" presStyleLbl="revTx" presStyleIdx="2" presStyleCnt="3">
        <dgm:presLayoutVars>
          <dgm:chMax val="0"/>
          <dgm:chPref val="0"/>
          <dgm:bulletEnabled val="1"/>
        </dgm:presLayoutVars>
      </dgm:prSet>
      <dgm:spPr/>
    </dgm:pt>
    <dgm:pt modelId="{50B33EE7-36C1-411E-972C-0808C98365CD}" type="pres">
      <dgm:prSet presAssocID="{DFFDB6B4-83BA-4552-AADC-E20D292F5B01}" presName="Accent1" presStyleLbl="parChTrans1D1" presStyleIdx="2" presStyleCnt="3"/>
      <dgm:spPr/>
    </dgm:pt>
    <dgm:pt modelId="{F625E002-479D-4D1D-9AEA-EF40893D3E9D}" type="pres">
      <dgm:prSet presAssocID="{DFFDB6B4-83BA-4552-AADC-E20D292F5B01}" presName="Image" presStyleLbl="alignImgPlace1" presStyleIdx="2" presStyleCnt="3"/>
      <dgm:spPr>
        <a:blipFill rotWithShape="1">
          <a:blip xmlns:r="http://schemas.openxmlformats.org/officeDocument/2006/relationships" r:embed="rId3"/>
          <a:srcRect/>
          <a:stretch>
            <a:fillRect t="-6000" b="-6000"/>
          </a:stretch>
        </a:blipFill>
      </dgm:spPr>
    </dgm:pt>
  </dgm:ptLst>
  <dgm:cxnLst>
    <dgm:cxn modelId="{4DFDD10B-80DC-4D1F-98B4-F2E4F3576BA9}" type="presOf" srcId="{A812E239-699B-4925-9337-6B38494D243C}" destId="{627A594B-5327-41A8-8F82-18FA5D2259B0}" srcOrd="0" destOrd="0" presId="urn:microsoft.com/office/officeart/2011/layout/Picture Frame"/>
    <dgm:cxn modelId="{401B1E10-CB74-4C79-8C5B-43CC39BCB7A3}" type="presOf" srcId="{2BA7698D-6D6E-4A8E-AE23-701867295AB3}" destId="{0D31C1CB-8B23-45A6-94D4-42A97D9CA829}" srcOrd="0" destOrd="0" presId="urn:microsoft.com/office/officeart/2011/layout/Picture Frame"/>
    <dgm:cxn modelId="{A62F563B-19DD-420B-A21A-124AFED59F4C}" srcId="{2BA7698D-6D6E-4A8E-AE23-701867295AB3}" destId="{A812E239-699B-4925-9337-6B38494D243C}" srcOrd="0" destOrd="0" parTransId="{369157E6-A7E3-4933-ABFD-0FD05EFD95E4}" sibTransId="{45E84105-ED24-4FB4-9EAE-900624B8495A}"/>
    <dgm:cxn modelId="{4743093E-BFD7-4E04-A612-64B9AF3D4FA6}" srcId="{2BA7698D-6D6E-4A8E-AE23-701867295AB3}" destId="{DFFDB6B4-83BA-4552-AADC-E20D292F5B01}" srcOrd="2" destOrd="0" parTransId="{166CDAA3-3F1A-41B3-AA6D-F948D02B9085}" sibTransId="{A39887B1-F31E-4FDC-86B3-9FE70CDCE4A9}"/>
    <dgm:cxn modelId="{E3354063-0965-42AC-B338-7D5BF6A691EA}" type="presOf" srcId="{EC790673-504E-4F05-990E-7AE30F29DC00}" destId="{11EB6AA5-4315-4DDD-921C-AE73D83A18AB}" srcOrd="0" destOrd="0" presId="urn:microsoft.com/office/officeart/2011/layout/Picture Frame"/>
    <dgm:cxn modelId="{F27F23E7-F8B9-4020-B536-B32E16D97109}" type="presOf" srcId="{DFFDB6B4-83BA-4552-AADC-E20D292F5B01}" destId="{A4C4BBD4-71F0-4EAC-B98E-52CCCD65D13F}" srcOrd="0" destOrd="0" presId="urn:microsoft.com/office/officeart/2011/layout/Picture Frame"/>
    <dgm:cxn modelId="{2BB9C0E7-E4E5-43AD-B3E5-01E1E491ABD4}" srcId="{2BA7698D-6D6E-4A8E-AE23-701867295AB3}" destId="{EC790673-504E-4F05-990E-7AE30F29DC00}" srcOrd="1" destOrd="0" parTransId="{CACC12EC-AB40-4988-8883-D33161F9F356}" sibTransId="{2B8181AC-732E-48CE-B18F-A7D80F85F0E0}"/>
    <dgm:cxn modelId="{5164BB14-B443-4542-BAB1-1941832F0EDD}" type="presParOf" srcId="{0D31C1CB-8B23-45A6-94D4-42A97D9CA829}" destId="{372B3F14-5B2F-44CB-B437-745F75A30C98}" srcOrd="0" destOrd="0" presId="urn:microsoft.com/office/officeart/2011/layout/Picture Frame"/>
    <dgm:cxn modelId="{A707A809-ED96-4F9E-BB30-B0853B7BEFF5}" type="presParOf" srcId="{372B3F14-5B2F-44CB-B437-745F75A30C98}" destId="{627A594B-5327-41A8-8F82-18FA5D2259B0}" srcOrd="0" destOrd="0" presId="urn:microsoft.com/office/officeart/2011/layout/Picture Frame"/>
    <dgm:cxn modelId="{17C1CC44-16E8-40C2-BB13-A086245536F1}" type="presParOf" srcId="{372B3F14-5B2F-44CB-B437-745F75A30C98}" destId="{1140FF31-CD01-4E71-A8A7-A522C5FB966B}" srcOrd="1" destOrd="0" presId="urn:microsoft.com/office/officeart/2011/layout/Picture Frame"/>
    <dgm:cxn modelId="{1BD54888-68C1-4C7D-8453-8AFE67830664}" type="presParOf" srcId="{372B3F14-5B2F-44CB-B437-745F75A30C98}" destId="{12F6B464-6879-4DC6-A268-A2B35E41B7C0}" srcOrd="2" destOrd="0" presId="urn:microsoft.com/office/officeart/2011/layout/Picture Frame"/>
    <dgm:cxn modelId="{B77EE886-1B72-4A95-9491-29232B2904B5}" type="presParOf" srcId="{0D31C1CB-8B23-45A6-94D4-42A97D9CA829}" destId="{681936B4-5C88-421D-A645-0DACF26BC1C4}" srcOrd="1" destOrd="0" presId="urn:microsoft.com/office/officeart/2011/layout/Picture Frame"/>
    <dgm:cxn modelId="{A67F5318-EA20-4C5C-8BB2-DC24C2B065FD}" type="presParOf" srcId="{0D31C1CB-8B23-45A6-94D4-42A97D9CA829}" destId="{E5CD66A1-9E82-419D-B48B-47AE7249C028}" srcOrd="2" destOrd="0" presId="urn:microsoft.com/office/officeart/2011/layout/Picture Frame"/>
    <dgm:cxn modelId="{D319B8B3-07D1-483E-9AF5-63137464803B}" type="presParOf" srcId="{E5CD66A1-9E82-419D-B48B-47AE7249C028}" destId="{11EB6AA5-4315-4DDD-921C-AE73D83A18AB}" srcOrd="0" destOrd="0" presId="urn:microsoft.com/office/officeart/2011/layout/Picture Frame"/>
    <dgm:cxn modelId="{C7B6C6E7-5967-44EC-BCB9-F7BFE0FF2158}" type="presParOf" srcId="{E5CD66A1-9E82-419D-B48B-47AE7249C028}" destId="{47944A9E-0CFD-4A4C-A85A-CF2C75A9A759}" srcOrd="1" destOrd="0" presId="urn:microsoft.com/office/officeart/2011/layout/Picture Frame"/>
    <dgm:cxn modelId="{1D9C1B9E-9D85-41F6-809D-C1771EE39532}" type="presParOf" srcId="{E5CD66A1-9E82-419D-B48B-47AE7249C028}" destId="{D1310107-EEA6-4907-A9AC-AED653B494CF}" srcOrd="2" destOrd="0" presId="urn:microsoft.com/office/officeart/2011/layout/Picture Frame"/>
    <dgm:cxn modelId="{99924F56-9584-447B-97F6-B36727B4FBE0}" type="presParOf" srcId="{0D31C1CB-8B23-45A6-94D4-42A97D9CA829}" destId="{2D7571B4-EE0D-4411-AA16-0D9BB8E7E399}" srcOrd="3" destOrd="0" presId="urn:microsoft.com/office/officeart/2011/layout/Picture Frame"/>
    <dgm:cxn modelId="{8875611F-D67E-4DD3-9E57-82A1FFC47FEA}" type="presParOf" srcId="{0D31C1CB-8B23-45A6-94D4-42A97D9CA829}" destId="{C666DDD8-F3ED-42E3-AE47-654C0E2DACBF}" srcOrd="4" destOrd="0" presId="urn:microsoft.com/office/officeart/2011/layout/Picture Frame"/>
    <dgm:cxn modelId="{93838C8D-9F70-478F-A4A4-6BF386C37A77}" type="presParOf" srcId="{C666DDD8-F3ED-42E3-AE47-654C0E2DACBF}" destId="{A4C4BBD4-71F0-4EAC-B98E-52CCCD65D13F}" srcOrd="0" destOrd="0" presId="urn:microsoft.com/office/officeart/2011/layout/Picture Frame"/>
    <dgm:cxn modelId="{61207E5D-0173-4EC4-9DC0-81E2C13208E2}" type="presParOf" srcId="{C666DDD8-F3ED-42E3-AE47-654C0E2DACBF}" destId="{50B33EE7-36C1-411E-972C-0808C98365CD}" srcOrd="1" destOrd="0" presId="urn:microsoft.com/office/officeart/2011/layout/Picture Frame"/>
    <dgm:cxn modelId="{5FBD58B3-5DF6-473E-A5C3-3D0D2AC81F4A}" type="presParOf" srcId="{C666DDD8-F3ED-42E3-AE47-654C0E2DACBF}" destId="{F625E002-479D-4D1D-9AEA-EF40893D3E9D}" srcOrd="2" destOrd="0" presId="urn:microsoft.com/office/officeart/2011/layout/Picture Fram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E99BA1-4EBB-4F75-BA40-F824BFE403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CD31D48-8780-4FA5-BBE2-270F9EC38C41}">
      <dgm:prSet/>
      <dgm:spPr/>
      <dgm:t>
        <a:bodyPr/>
        <a:lstStyle/>
        <a:p>
          <a:r>
            <a:rPr lang="en-US" dirty="0"/>
            <a:t>Salt &amp; Light (</a:t>
          </a:r>
          <a:r>
            <a:rPr lang="en-US" i="1" dirty="0"/>
            <a:t>Matthew 5:13-14)</a:t>
          </a:r>
          <a:endParaRPr lang="en-US" dirty="0"/>
        </a:p>
      </dgm:t>
    </dgm:pt>
    <dgm:pt modelId="{259BB6F1-21F2-49F8-8330-BEB79B9E9D9D}" type="parTrans" cxnId="{4694FC09-9930-4DFD-81BB-F46024CB92F0}">
      <dgm:prSet/>
      <dgm:spPr/>
      <dgm:t>
        <a:bodyPr/>
        <a:lstStyle/>
        <a:p>
          <a:endParaRPr lang="en-US"/>
        </a:p>
      </dgm:t>
    </dgm:pt>
    <dgm:pt modelId="{32A801F9-EF41-42FF-A994-90AF8D898398}" type="sibTrans" cxnId="{4694FC09-9930-4DFD-81BB-F46024CB92F0}">
      <dgm:prSet/>
      <dgm:spPr/>
      <dgm:t>
        <a:bodyPr/>
        <a:lstStyle/>
        <a:p>
          <a:endParaRPr lang="en-US"/>
        </a:p>
      </dgm:t>
    </dgm:pt>
    <dgm:pt modelId="{0DBEFD47-EC11-4AF9-8851-5E199EB4F10B}">
      <dgm:prSet/>
      <dgm:spPr/>
      <dgm:t>
        <a:bodyPr/>
        <a:lstStyle/>
        <a:p>
          <a:r>
            <a:rPr lang="en-US"/>
            <a:t>“You are the salt of the earth; but if the salt has become tasteless… it is no longer good for anything, except to be thrown out and trampled under foot by men.  </a:t>
          </a:r>
        </a:p>
      </dgm:t>
    </dgm:pt>
    <dgm:pt modelId="{3C5C9315-DD47-451B-9095-2D00B79757F1}" type="parTrans" cxnId="{D4A8B154-A760-4A31-92EB-50B667F74A43}">
      <dgm:prSet/>
      <dgm:spPr/>
      <dgm:t>
        <a:bodyPr/>
        <a:lstStyle/>
        <a:p>
          <a:endParaRPr lang="en-US"/>
        </a:p>
      </dgm:t>
    </dgm:pt>
    <dgm:pt modelId="{BAA603B8-A8A7-4FAE-803F-3F1EB960DE3B}" type="sibTrans" cxnId="{D4A8B154-A760-4A31-92EB-50B667F74A43}">
      <dgm:prSet/>
      <dgm:spPr/>
      <dgm:t>
        <a:bodyPr/>
        <a:lstStyle/>
        <a:p>
          <a:endParaRPr lang="en-US"/>
        </a:p>
      </dgm:t>
    </dgm:pt>
    <dgm:pt modelId="{0B190583-5CC5-4521-B9BF-2467456D585A}">
      <dgm:prSet/>
      <dgm:spPr/>
      <dgm:t>
        <a:bodyPr/>
        <a:lstStyle/>
        <a:p>
          <a:r>
            <a:rPr lang="en-US" dirty="0"/>
            <a:t>“You are the light of the world. A city set on a hill cannot be hidden; </a:t>
          </a:r>
          <a:r>
            <a:rPr lang="en-US" i="1" dirty="0"/>
            <a:t> </a:t>
          </a:r>
          <a:endParaRPr lang="en-US" dirty="0"/>
        </a:p>
      </dgm:t>
    </dgm:pt>
    <dgm:pt modelId="{22DEC296-9A1E-4933-9EFC-0E3BDA5E6175}" type="parTrans" cxnId="{239D1A21-077A-4BDF-A906-4EAC177689B2}">
      <dgm:prSet/>
      <dgm:spPr/>
      <dgm:t>
        <a:bodyPr/>
        <a:lstStyle/>
        <a:p>
          <a:endParaRPr lang="en-US"/>
        </a:p>
      </dgm:t>
    </dgm:pt>
    <dgm:pt modelId="{8ED61460-8884-494B-88D0-6990D58DD5C6}" type="sibTrans" cxnId="{239D1A21-077A-4BDF-A906-4EAC177689B2}">
      <dgm:prSet/>
      <dgm:spPr/>
      <dgm:t>
        <a:bodyPr/>
        <a:lstStyle/>
        <a:p>
          <a:endParaRPr lang="en-US"/>
        </a:p>
      </dgm:t>
    </dgm:pt>
    <dgm:pt modelId="{6141495E-AD64-4B36-B43B-9C94AC68637D}" type="pres">
      <dgm:prSet presAssocID="{2BE99BA1-4EBB-4F75-BA40-F824BFE403CF}" presName="linear" presStyleCnt="0">
        <dgm:presLayoutVars>
          <dgm:dir/>
          <dgm:animLvl val="lvl"/>
          <dgm:resizeHandles val="exact"/>
        </dgm:presLayoutVars>
      </dgm:prSet>
      <dgm:spPr/>
    </dgm:pt>
    <dgm:pt modelId="{25B639BF-490C-448C-B749-0404EBBB2DB8}" type="pres">
      <dgm:prSet presAssocID="{CCD31D48-8780-4FA5-BBE2-270F9EC38C41}" presName="parentLin" presStyleCnt="0"/>
      <dgm:spPr/>
    </dgm:pt>
    <dgm:pt modelId="{90DED334-448C-43AC-896C-61565C00B925}" type="pres">
      <dgm:prSet presAssocID="{CCD31D48-8780-4FA5-BBE2-270F9EC38C41}" presName="parentLeftMargin" presStyleLbl="node1" presStyleIdx="0" presStyleCnt="1"/>
      <dgm:spPr/>
    </dgm:pt>
    <dgm:pt modelId="{658CEF5C-EBF3-4050-B89F-29F712B16AB4}" type="pres">
      <dgm:prSet presAssocID="{CCD31D48-8780-4FA5-BBE2-270F9EC38C41}" presName="parentText" presStyleLbl="node1" presStyleIdx="0" presStyleCnt="1">
        <dgm:presLayoutVars>
          <dgm:chMax val="0"/>
          <dgm:bulletEnabled val="1"/>
        </dgm:presLayoutVars>
      </dgm:prSet>
      <dgm:spPr/>
    </dgm:pt>
    <dgm:pt modelId="{35568CA8-74DF-40AA-9777-737681C479FC}" type="pres">
      <dgm:prSet presAssocID="{CCD31D48-8780-4FA5-BBE2-270F9EC38C41}" presName="negativeSpace" presStyleCnt="0"/>
      <dgm:spPr/>
    </dgm:pt>
    <dgm:pt modelId="{73825DD1-1AB0-4786-BF35-672C35951DE8}" type="pres">
      <dgm:prSet presAssocID="{CCD31D48-8780-4FA5-BBE2-270F9EC38C41}" presName="childText" presStyleLbl="conFgAcc1" presStyleIdx="0" presStyleCnt="1">
        <dgm:presLayoutVars>
          <dgm:bulletEnabled val="1"/>
        </dgm:presLayoutVars>
      </dgm:prSet>
      <dgm:spPr/>
    </dgm:pt>
  </dgm:ptLst>
  <dgm:cxnLst>
    <dgm:cxn modelId="{4694FC09-9930-4DFD-81BB-F46024CB92F0}" srcId="{2BE99BA1-4EBB-4F75-BA40-F824BFE403CF}" destId="{CCD31D48-8780-4FA5-BBE2-270F9EC38C41}" srcOrd="0" destOrd="0" parTransId="{259BB6F1-21F2-49F8-8330-BEB79B9E9D9D}" sibTransId="{32A801F9-EF41-42FF-A994-90AF8D898398}"/>
    <dgm:cxn modelId="{239D1A21-077A-4BDF-A906-4EAC177689B2}" srcId="{CCD31D48-8780-4FA5-BBE2-270F9EC38C41}" destId="{0B190583-5CC5-4521-B9BF-2467456D585A}" srcOrd="1" destOrd="0" parTransId="{22DEC296-9A1E-4933-9EFC-0E3BDA5E6175}" sibTransId="{8ED61460-8884-494B-88D0-6990D58DD5C6}"/>
    <dgm:cxn modelId="{B9D2DB30-E21C-43E8-AA85-9D638F9AE0F4}" type="presOf" srcId="{0DBEFD47-EC11-4AF9-8851-5E199EB4F10B}" destId="{73825DD1-1AB0-4786-BF35-672C35951DE8}" srcOrd="0" destOrd="0" presId="urn:microsoft.com/office/officeart/2005/8/layout/list1"/>
    <dgm:cxn modelId="{D4A8B154-A760-4A31-92EB-50B667F74A43}" srcId="{CCD31D48-8780-4FA5-BBE2-270F9EC38C41}" destId="{0DBEFD47-EC11-4AF9-8851-5E199EB4F10B}" srcOrd="0" destOrd="0" parTransId="{3C5C9315-DD47-451B-9095-2D00B79757F1}" sibTransId="{BAA603B8-A8A7-4FAE-803F-3F1EB960DE3B}"/>
    <dgm:cxn modelId="{A4E101CC-E112-448D-BCE0-6EAED4BA70E9}" type="presOf" srcId="{2BE99BA1-4EBB-4F75-BA40-F824BFE403CF}" destId="{6141495E-AD64-4B36-B43B-9C94AC68637D}" srcOrd="0" destOrd="0" presId="urn:microsoft.com/office/officeart/2005/8/layout/list1"/>
    <dgm:cxn modelId="{4B98E0E6-14E2-4399-8673-9B0C0DE74E34}" type="presOf" srcId="{0B190583-5CC5-4521-B9BF-2467456D585A}" destId="{73825DD1-1AB0-4786-BF35-672C35951DE8}" srcOrd="0" destOrd="1" presId="urn:microsoft.com/office/officeart/2005/8/layout/list1"/>
    <dgm:cxn modelId="{3E7F54E7-2EBE-4007-9F2B-B257C1721185}" type="presOf" srcId="{CCD31D48-8780-4FA5-BBE2-270F9EC38C41}" destId="{90DED334-448C-43AC-896C-61565C00B925}" srcOrd="0" destOrd="0" presId="urn:microsoft.com/office/officeart/2005/8/layout/list1"/>
    <dgm:cxn modelId="{4E2D50F6-73BF-4074-AE15-D3688AD030EA}" type="presOf" srcId="{CCD31D48-8780-4FA5-BBE2-270F9EC38C41}" destId="{658CEF5C-EBF3-4050-B89F-29F712B16AB4}" srcOrd="1" destOrd="0" presId="urn:microsoft.com/office/officeart/2005/8/layout/list1"/>
    <dgm:cxn modelId="{0C5F63F2-AF94-49F0-A917-10B41D206472}" type="presParOf" srcId="{6141495E-AD64-4B36-B43B-9C94AC68637D}" destId="{25B639BF-490C-448C-B749-0404EBBB2DB8}" srcOrd="0" destOrd="0" presId="urn:microsoft.com/office/officeart/2005/8/layout/list1"/>
    <dgm:cxn modelId="{DC10FE70-F49E-4B81-894E-F8E0287388A8}" type="presParOf" srcId="{25B639BF-490C-448C-B749-0404EBBB2DB8}" destId="{90DED334-448C-43AC-896C-61565C00B925}" srcOrd="0" destOrd="0" presId="urn:microsoft.com/office/officeart/2005/8/layout/list1"/>
    <dgm:cxn modelId="{29753294-E21C-4AB0-8C94-2E16B0E76469}" type="presParOf" srcId="{25B639BF-490C-448C-B749-0404EBBB2DB8}" destId="{658CEF5C-EBF3-4050-B89F-29F712B16AB4}" srcOrd="1" destOrd="0" presId="urn:microsoft.com/office/officeart/2005/8/layout/list1"/>
    <dgm:cxn modelId="{57026115-3D2B-4DE2-B5E0-D527C83D1C5C}" type="presParOf" srcId="{6141495E-AD64-4B36-B43B-9C94AC68637D}" destId="{35568CA8-74DF-40AA-9777-737681C479FC}" srcOrd="1" destOrd="0" presId="urn:microsoft.com/office/officeart/2005/8/layout/list1"/>
    <dgm:cxn modelId="{BE7F244F-2277-40B9-8720-8B742810172F}" type="presParOf" srcId="{6141495E-AD64-4B36-B43B-9C94AC68637D}" destId="{73825DD1-1AB0-4786-BF35-672C35951DE8}"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D33F83C-3E32-4A8F-83C9-EAF3B505A1AB}" type="doc">
      <dgm:prSet loTypeId="urn:microsoft.com/office/officeart/2005/8/layout/hierarchy4" loCatId="list" qsTypeId="urn:microsoft.com/office/officeart/2005/8/quickstyle/simple3" qsCatId="simple" csTypeId="urn:microsoft.com/office/officeart/2005/8/colors/accent1_2" csCatId="accent1" phldr="1"/>
      <dgm:spPr/>
      <dgm:t>
        <a:bodyPr/>
        <a:lstStyle/>
        <a:p>
          <a:endParaRPr lang="en-US"/>
        </a:p>
      </dgm:t>
    </dgm:pt>
    <dgm:pt modelId="{62CC5AB8-3228-42A1-8F98-A0DDFC0113EC}">
      <dgm:prSet phldrT="[Text]"/>
      <dgm:spPr/>
      <dgm:t>
        <a:bodyPr/>
        <a:lstStyle/>
        <a:p>
          <a:r>
            <a:rPr lang="en-US" dirty="0"/>
            <a:t>Love Means</a:t>
          </a:r>
          <a:br>
            <a:rPr lang="en-US" dirty="0"/>
          </a:br>
          <a:r>
            <a:rPr lang="en-US" dirty="0"/>
            <a:t>Emotional Investment</a:t>
          </a:r>
        </a:p>
      </dgm:t>
    </dgm:pt>
    <dgm:pt modelId="{ED410FAC-FDC4-4024-ABA9-39C36E2EB15B}" type="parTrans" cxnId="{358D501E-BC43-4180-A49F-3780D722CD64}">
      <dgm:prSet/>
      <dgm:spPr/>
      <dgm:t>
        <a:bodyPr/>
        <a:lstStyle/>
        <a:p>
          <a:endParaRPr lang="en-US"/>
        </a:p>
      </dgm:t>
    </dgm:pt>
    <dgm:pt modelId="{E0C3D57F-2E42-4A70-B6BA-32A6B417161E}" type="sibTrans" cxnId="{358D501E-BC43-4180-A49F-3780D722CD64}">
      <dgm:prSet/>
      <dgm:spPr/>
      <dgm:t>
        <a:bodyPr/>
        <a:lstStyle/>
        <a:p>
          <a:endParaRPr lang="en-US"/>
        </a:p>
      </dgm:t>
    </dgm:pt>
    <dgm:pt modelId="{966FD16B-A59A-43F2-95A6-44A7833304ED}">
      <dgm:prSet phldrT="[Text]"/>
      <dgm:spPr/>
      <dgm:t>
        <a:bodyPr/>
        <a:lstStyle/>
        <a:p>
          <a:r>
            <a:rPr lang="en-US" dirty="0"/>
            <a:t>Paying a Personal Price</a:t>
          </a:r>
        </a:p>
      </dgm:t>
    </dgm:pt>
    <dgm:pt modelId="{0413CF6E-4C40-4F12-A283-D520488C268E}" type="parTrans" cxnId="{585D05E6-1074-42F8-BEA3-36742441ABB8}">
      <dgm:prSet/>
      <dgm:spPr/>
      <dgm:t>
        <a:bodyPr/>
        <a:lstStyle/>
        <a:p>
          <a:endParaRPr lang="en-US"/>
        </a:p>
      </dgm:t>
    </dgm:pt>
    <dgm:pt modelId="{F1302986-B8A5-4108-9745-F060B61C2F4A}" type="sibTrans" cxnId="{585D05E6-1074-42F8-BEA3-36742441ABB8}">
      <dgm:prSet/>
      <dgm:spPr/>
      <dgm:t>
        <a:bodyPr/>
        <a:lstStyle/>
        <a:p>
          <a:endParaRPr lang="en-US"/>
        </a:p>
      </dgm:t>
    </dgm:pt>
    <dgm:pt modelId="{30EE8E58-F45D-47F8-BBA5-C76C36615C3A}">
      <dgm:prSet phldrT="[Text]"/>
      <dgm:spPr/>
      <dgm:t>
        <a:bodyPr/>
        <a:lstStyle/>
        <a:p>
          <a:r>
            <a:rPr lang="en-US" dirty="0"/>
            <a:t>“Rejoice” rather than Jealousy</a:t>
          </a:r>
        </a:p>
      </dgm:t>
    </dgm:pt>
    <dgm:pt modelId="{192A6769-0EE4-45DD-8549-32C46079597B}" type="parTrans" cxnId="{D79DDDB8-6496-4C7D-AB01-E4EB62980371}">
      <dgm:prSet/>
      <dgm:spPr/>
      <dgm:t>
        <a:bodyPr/>
        <a:lstStyle/>
        <a:p>
          <a:endParaRPr lang="en-US"/>
        </a:p>
      </dgm:t>
    </dgm:pt>
    <dgm:pt modelId="{352EF3D7-F2DB-46C4-85CD-93CBF888E798}" type="sibTrans" cxnId="{D79DDDB8-6496-4C7D-AB01-E4EB62980371}">
      <dgm:prSet/>
      <dgm:spPr/>
      <dgm:t>
        <a:bodyPr/>
        <a:lstStyle/>
        <a:p>
          <a:endParaRPr lang="en-US"/>
        </a:p>
      </dgm:t>
    </dgm:pt>
    <dgm:pt modelId="{59C53BF8-AD57-4C66-9BA7-E46CB21146FF}" type="pres">
      <dgm:prSet presAssocID="{1D33F83C-3E32-4A8F-83C9-EAF3B505A1AB}" presName="Name0" presStyleCnt="0">
        <dgm:presLayoutVars>
          <dgm:chPref val="1"/>
          <dgm:dir/>
          <dgm:animOne val="branch"/>
          <dgm:animLvl val="lvl"/>
          <dgm:resizeHandles/>
        </dgm:presLayoutVars>
      </dgm:prSet>
      <dgm:spPr/>
    </dgm:pt>
    <dgm:pt modelId="{34EB28CD-D8F7-4173-AC25-182F0CD2F09F}" type="pres">
      <dgm:prSet presAssocID="{62CC5AB8-3228-42A1-8F98-A0DDFC0113EC}" presName="vertOne" presStyleCnt="0"/>
      <dgm:spPr/>
    </dgm:pt>
    <dgm:pt modelId="{2C59DFD2-F5E3-4E36-9538-76B6E5C2A403}" type="pres">
      <dgm:prSet presAssocID="{62CC5AB8-3228-42A1-8F98-A0DDFC0113EC}" presName="txOne" presStyleLbl="node0" presStyleIdx="0" presStyleCnt="1">
        <dgm:presLayoutVars>
          <dgm:chPref val="3"/>
        </dgm:presLayoutVars>
      </dgm:prSet>
      <dgm:spPr/>
    </dgm:pt>
    <dgm:pt modelId="{32100A9F-B657-4A78-9917-B26F3257204C}" type="pres">
      <dgm:prSet presAssocID="{62CC5AB8-3228-42A1-8F98-A0DDFC0113EC}" presName="parTransOne" presStyleCnt="0"/>
      <dgm:spPr/>
    </dgm:pt>
    <dgm:pt modelId="{C648726B-E635-4F85-8A7A-FC0F8852895C}" type="pres">
      <dgm:prSet presAssocID="{62CC5AB8-3228-42A1-8F98-A0DDFC0113EC}" presName="horzOne" presStyleCnt="0"/>
      <dgm:spPr/>
    </dgm:pt>
    <dgm:pt modelId="{B383FF0A-2B9D-49AB-9867-766F99737AC6}" type="pres">
      <dgm:prSet presAssocID="{966FD16B-A59A-43F2-95A6-44A7833304ED}" presName="vertTwo" presStyleCnt="0"/>
      <dgm:spPr/>
    </dgm:pt>
    <dgm:pt modelId="{86EF96E0-991A-4EE8-8187-AE1F0630E1AF}" type="pres">
      <dgm:prSet presAssocID="{966FD16B-A59A-43F2-95A6-44A7833304ED}" presName="txTwo" presStyleLbl="node2" presStyleIdx="0" presStyleCnt="2">
        <dgm:presLayoutVars>
          <dgm:chPref val="3"/>
        </dgm:presLayoutVars>
      </dgm:prSet>
      <dgm:spPr/>
    </dgm:pt>
    <dgm:pt modelId="{73EE7512-2FAB-4B3B-8876-2FE505B7C2EC}" type="pres">
      <dgm:prSet presAssocID="{966FD16B-A59A-43F2-95A6-44A7833304ED}" presName="horzTwo" presStyleCnt="0"/>
      <dgm:spPr/>
    </dgm:pt>
    <dgm:pt modelId="{1BE445A1-50BD-4228-830B-CD3B496F3CF7}" type="pres">
      <dgm:prSet presAssocID="{F1302986-B8A5-4108-9745-F060B61C2F4A}" presName="sibSpaceTwo" presStyleCnt="0"/>
      <dgm:spPr/>
    </dgm:pt>
    <dgm:pt modelId="{A8F133AE-2AF2-40C3-9B20-A706A0A1D279}" type="pres">
      <dgm:prSet presAssocID="{30EE8E58-F45D-47F8-BBA5-C76C36615C3A}" presName="vertTwo" presStyleCnt="0"/>
      <dgm:spPr/>
    </dgm:pt>
    <dgm:pt modelId="{230A9397-DA50-4B66-9206-DD1B9416389D}" type="pres">
      <dgm:prSet presAssocID="{30EE8E58-F45D-47F8-BBA5-C76C36615C3A}" presName="txTwo" presStyleLbl="node2" presStyleIdx="1" presStyleCnt="2">
        <dgm:presLayoutVars>
          <dgm:chPref val="3"/>
        </dgm:presLayoutVars>
      </dgm:prSet>
      <dgm:spPr/>
    </dgm:pt>
    <dgm:pt modelId="{9614C6A2-294E-4FAB-B84F-150337696DC7}" type="pres">
      <dgm:prSet presAssocID="{30EE8E58-F45D-47F8-BBA5-C76C36615C3A}" presName="horzTwo" presStyleCnt="0"/>
      <dgm:spPr/>
    </dgm:pt>
  </dgm:ptLst>
  <dgm:cxnLst>
    <dgm:cxn modelId="{358D501E-BC43-4180-A49F-3780D722CD64}" srcId="{1D33F83C-3E32-4A8F-83C9-EAF3B505A1AB}" destId="{62CC5AB8-3228-42A1-8F98-A0DDFC0113EC}" srcOrd="0" destOrd="0" parTransId="{ED410FAC-FDC4-4024-ABA9-39C36E2EB15B}" sibTransId="{E0C3D57F-2E42-4A70-B6BA-32A6B417161E}"/>
    <dgm:cxn modelId="{60DF071F-0A57-4794-BB5F-814746FB1336}" type="presOf" srcId="{966FD16B-A59A-43F2-95A6-44A7833304ED}" destId="{86EF96E0-991A-4EE8-8187-AE1F0630E1AF}" srcOrd="0" destOrd="0" presId="urn:microsoft.com/office/officeart/2005/8/layout/hierarchy4"/>
    <dgm:cxn modelId="{7E3A1032-D166-4564-A899-55536244A450}" type="presOf" srcId="{62CC5AB8-3228-42A1-8F98-A0DDFC0113EC}" destId="{2C59DFD2-F5E3-4E36-9538-76B6E5C2A403}" srcOrd="0" destOrd="0" presId="urn:microsoft.com/office/officeart/2005/8/layout/hierarchy4"/>
    <dgm:cxn modelId="{8BD16E63-8E64-4F75-BD3A-3DE72A511752}" type="presOf" srcId="{30EE8E58-F45D-47F8-BBA5-C76C36615C3A}" destId="{230A9397-DA50-4B66-9206-DD1B9416389D}" srcOrd="0" destOrd="0" presId="urn:microsoft.com/office/officeart/2005/8/layout/hierarchy4"/>
    <dgm:cxn modelId="{B3F8356F-FB45-45C2-BFE0-94A4F195611D}" type="presOf" srcId="{1D33F83C-3E32-4A8F-83C9-EAF3B505A1AB}" destId="{59C53BF8-AD57-4C66-9BA7-E46CB21146FF}" srcOrd="0" destOrd="0" presId="urn:microsoft.com/office/officeart/2005/8/layout/hierarchy4"/>
    <dgm:cxn modelId="{D79DDDB8-6496-4C7D-AB01-E4EB62980371}" srcId="{62CC5AB8-3228-42A1-8F98-A0DDFC0113EC}" destId="{30EE8E58-F45D-47F8-BBA5-C76C36615C3A}" srcOrd="1" destOrd="0" parTransId="{192A6769-0EE4-45DD-8549-32C46079597B}" sibTransId="{352EF3D7-F2DB-46C4-85CD-93CBF888E798}"/>
    <dgm:cxn modelId="{585D05E6-1074-42F8-BEA3-36742441ABB8}" srcId="{62CC5AB8-3228-42A1-8F98-A0DDFC0113EC}" destId="{966FD16B-A59A-43F2-95A6-44A7833304ED}" srcOrd="0" destOrd="0" parTransId="{0413CF6E-4C40-4F12-A283-D520488C268E}" sibTransId="{F1302986-B8A5-4108-9745-F060B61C2F4A}"/>
    <dgm:cxn modelId="{E9E22A65-972B-432E-AEA0-5950FFF6AA44}" type="presParOf" srcId="{59C53BF8-AD57-4C66-9BA7-E46CB21146FF}" destId="{34EB28CD-D8F7-4173-AC25-182F0CD2F09F}" srcOrd="0" destOrd="0" presId="urn:microsoft.com/office/officeart/2005/8/layout/hierarchy4"/>
    <dgm:cxn modelId="{F942A293-5166-4436-8402-57A277A10D0D}" type="presParOf" srcId="{34EB28CD-D8F7-4173-AC25-182F0CD2F09F}" destId="{2C59DFD2-F5E3-4E36-9538-76B6E5C2A403}" srcOrd="0" destOrd="0" presId="urn:microsoft.com/office/officeart/2005/8/layout/hierarchy4"/>
    <dgm:cxn modelId="{BFE4A4CB-03C2-4225-8295-2C52C4C6C9CF}" type="presParOf" srcId="{34EB28CD-D8F7-4173-AC25-182F0CD2F09F}" destId="{32100A9F-B657-4A78-9917-B26F3257204C}" srcOrd="1" destOrd="0" presId="urn:microsoft.com/office/officeart/2005/8/layout/hierarchy4"/>
    <dgm:cxn modelId="{0F83741C-0BCA-4B83-A04C-5F2662736DB1}" type="presParOf" srcId="{34EB28CD-D8F7-4173-AC25-182F0CD2F09F}" destId="{C648726B-E635-4F85-8A7A-FC0F8852895C}" srcOrd="2" destOrd="0" presId="urn:microsoft.com/office/officeart/2005/8/layout/hierarchy4"/>
    <dgm:cxn modelId="{31447477-3075-486D-850E-30C86CD1542B}" type="presParOf" srcId="{C648726B-E635-4F85-8A7A-FC0F8852895C}" destId="{B383FF0A-2B9D-49AB-9867-766F99737AC6}" srcOrd="0" destOrd="0" presId="urn:microsoft.com/office/officeart/2005/8/layout/hierarchy4"/>
    <dgm:cxn modelId="{F48A2A72-A2C9-4E22-A099-9D4D7700B0C7}" type="presParOf" srcId="{B383FF0A-2B9D-49AB-9867-766F99737AC6}" destId="{86EF96E0-991A-4EE8-8187-AE1F0630E1AF}" srcOrd="0" destOrd="0" presId="urn:microsoft.com/office/officeart/2005/8/layout/hierarchy4"/>
    <dgm:cxn modelId="{E2C30502-41DC-482C-93CB-4F15499959BF}" type="presParOf" srcId="{B383FF0A-2B9D-49AB-9867-766F99737AC6}" destId="{73EE7512-2FAB-4B3B-8876-2FE505B7C2EC}" srcOrd="1" destOrd="0" presId="urn:microsoft.com/office/officeart/2005/8/layout/hierarchy4"/>
    <dgm:cxn modelId="{5D0B1652-946F-4BFB-A9E0-11293A3EB8E0}" type="presParOf" srcId="{C648726B-E635-4F85-8A7A-FC0F8852895C}" destId="{1BE445A1-50BD-4228-830B-CD3B496F3CF7}" srcOrd="1" destOrd="0" presId="urn:microsoft.com/office/officeart/2005/8/layout/hierarchy4"/>
    <dgm:cxn modelId="{8733B771-D5A5-4B2A-9C25-8F6FBA39A80C}" type="presParOf" srcId="{C648726B-E635-4F85-8A7A-FC0F8852895C}" destId="{A8F133AE-2AF2-40C3-9B20-A706A0A1D279}" srcOrd="2" destOrd="0" presId="urn:microsoft.com/office/officeart/2005/8/layout/hierarchy4"/>
    <dgm:cxn modelId="{740A47D3-4E3D-44BD-B0A6-B0E294400FA9}" type="presParOf" srcId="{A8F133AE-2AF2-40C3-9B20-A706A0A1D279}" destId="{230A9397-DA50-4B66-9206-DD1B9416389D}" srcOrd="0" destOrd="0" presId="urn:microsoft.com/office/officeart/2005/8/layout/hierarchy4"/>
    <dgm:cxn modelId="{C7F0FACB-682D-4112-BAA5-9A185CD29448}" type="presParOf" srcId="{A8F133AE-2AF2-40C3-9B20-A706A0A1D279}" destId="{9614C6A2-294E-4FAB-B84F-150337696DC7}"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6A329-54C8-4CD8-9CCD-E620CA1F2D80}">
      <dsp:nvSpPr>
        <dsp:cNvPr id="0" name=""/>
        <dsp:cNvSpPr/>
      </dsp:nvSpPr>
      <dsp:spPr>
        <a:xfrm>
          <a:off x="5178785" y="755153"/>
          <a:ext cx="3959229" cy="2444010"/>
        </a:xfrm>
        <a:prstGeom prst="rect">
          <a:avLst/>
        </a:prstGeom>
        <a:blipFill rotWithShape="1">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4382DD-5329-471E-9AFD-C4C4156A2662}">
      <dsp:nvSpPr>
        <dsp:cNvPr id="0" name=""/>
        <dsp:cNvSpPr/>
      </dsp:nvSpPr>
      <dsp:spPr>
        <a:xfrm>
          <a:off x="313625" y="755153"/>
          <a:ext cx="3959229" cy="2444010"/>
        </a:xfrm>
        <a:prstGeom prst="rect">
          <a:avLst/>
        </a:prstGeom>
        <a:blipFill rotWithShape="1">
          <a:blip xmlns:r="http://schemas.openxmlformats.org/officeDocument/2006/relationships" r:embed="rId2"/>
          <a:srcRect/>
          <a:stretch>
            <a:fillRect t="-13000" b="-1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CC75B2-F4A2-4EC0-A01F-30A3D1E28314}">
      <dsp:nvSpPr>
        <dsp:cNvPr id="0" name=""/>
        <dsp:cNvSpPr/>
      </dsp:nvSpPr>
      <dsp:spPr>
        <a:xfrm>
          <a:off x="5984" y="3184872"/>
          <a:ext cx="3951122" cy="418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0" rIns="118110" bIns="0" numCol="1" spcCol="1270" anchor="b" anchorCtr="0">
          <a:noAutofit/>
        </a:bodyPr>
        <a:lstStyle/>
        <a:p>
          <a:pPr marL="0" lvl="0" indent="0" algn="l" defTabSz="1377950">
            <a:lnSpc>
              <a:spcPct val="90000"/>
            </a:lnSpc>
            <a:spcBef>
              <a:spcPct val="0"/>
            </a:spcBef>
            <a:spcAft>
              <a:spcPct val="35000"/>
            </a:spcAft>
            <a:buNone/>
          </a:pPr>
          <a:r>
            <a:rPr lang="en-US" sz="3100" kern="1200" dirty="0"/>
            <a:t>5</a:t>
          </a:r>
          <a:r>
            <a:rPr lang="en-US" sz="3100" kern="1200" baseline="30000" dirty="0"/>
            <a:t>th</a:t>
          </a:r>
          <a:r>
            <a:rPr lang="en-US" sz="3100" kern="1200" dirty="0"/>
            <a:t> Avenue</a:t>
          </a:r>
        </a:p>
      </dsp:txBody>
      <dsp:txXfrm>
        <a:off x="5984" y="3184872"/>
        <a:ext cx="3951122" cy="418197"/>
      </dsp:txXfrm>
    </dsp:sp>
    <dsp:sp modelId="{F2B4C107-C5D5-4774-AE8E-EEA3AA4DBB0A}">
      <dsp:nvSpPr>
        <dsp:cNvPr id="0" name=""/>
        <dsp:cNvSpPr/>
      </dsp:nvSpPr>
      <dsp:spPr>
        <a:xfrm>
          <a:off x="5984" y="1070731"/>
          <a:ext cx="3957949" cy="2542914"/>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3D6B55-CAC6-4EC4-B052-A762BD734CEF}">
      <dsp:nvSpPr>
        <dsp:cNvPr id="0" name=""/>
        <dsp:cNvSpPr/>
      </dsp:nvSpPr>
      <dsp:spPr>
        <a:xfrm>
          <a:off x="4871144" y="3184872"/>
          <a:ext cx="3951122" cy="418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0" rIns="118110" bIns="0" numCol="1" spcCol="1270" anchor="b" anchorCtr="0">
          <a:noAutofit/>
        </a:bodyPr>
        <a:lstStyle/>
        <a:p>
          <a:pPr marL="0" lvl="0" indent="0" algn="l" defTabSz="1377950">
            <a:lnSpc>
              <a:spcPct val="90000"/>
            </a:lnSpc>
            <a:spcBef>
              <a:spcPct val="0"/>
            </a:spcBef>
            <a:spcAft>
              <a:spcPct val="35000"/>
            </a:spcAft>
            <a:buNone/>
          </a:pPr>
          <a:r>
            <a:rPr lang="en-US" sz="3100" kern="1200" dirty="0"/>
            <a:t>The Other Side</a:t>
          </a:r>
        </a:p>
      </dsp:txBody>
      <dsp:txXfrm>
        <a:off x="4871144" y="3184872"/>
        <a:ext cx="3951122" cy="418197"/>
      </dsp:txXfrm>
    </dsp:sp>
    <dsp:sp modelId="{526F3B01-A59B-4FFA-832B-B4D1A3E3AA7E}">
      <dsp:nvSpPr>
        <dsp:cNvPr id="0" name=""/>
        <dsp:cNvSpPr/>
      </dsp:nvSpPr>
      <dsp:spPr>
        <a:xfrm>
          <a:off x="4871144" y="1070731"/>
          <a:ext cx="3957949" cy="2542914"/>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B3068-B739-4E0A-B5D3-81DEEAD54934}">
      <dsp:nvSpPr>
        <dsp:cNvPr id="0" name=""/>
        <dsp:cNvSpPr/>
      </dsp:nvSpPr>
      <dsp:spPr>
        <a:xfrm>
          <a:off x="521072" y="1614"/>
          <a:ext cx="3758455" cy="939613"/>
        </a:xfrm>
        <a:prstGeom prst="roundRect">
          <a:avLst>
            <a:gd name="adj" fmla="val 10000"/>
          </a:avLst>
        </a:prstGeom>
        <a:gradFill rotWithShape="0">
          <a:gsLst>
            <a:gs pos="0">
              <a:schemeClr val="accent1">
                <a:hueOff val="0"/>
                <a:satOff val="0"/>
                <a:lumOff val="0"/>
                <a:alphaOff val="0"/>
                <a:shade val="60000"/>
              </a:schemeClr>
            </a:gs>
            <a:gs pos="33000">
              <a:schemeClr val="accent1">
                <a:hueOff val="0"/>
                <a:satOff val="0"/>
                <a:lumOff val="0"/>
                <a:alphaOff val="0"/>
                <a:tint val="86500"/>
              </a:schemeClr>
            </a:gs>
            <a:gs pos="46750">
              <a:schemeClr val="accent1">
                <a:hueOff val="0"/>
                <a:satOff val="0"/>
                <a:lumOff val="0"/>
                <a:alphaOff val="0"/>
                <a:tint val="71000"/>
                <a:satMod val="112000"/>
              </a:schemeClr>
            </a:gs>
            <a:gs pos="53000">
              <a:schemeClr val="accent1">
                <a:hueOff val="0"/>
                <a:satOff val="0"/>
                <a:lumOff val="0"/>
                <a:alphaOff val="0"/>
                <a:tint val="71000"/>
                <a:satMod val="112000"/>
              </a:schemeClr>
            </a:gs>
            <a:gs pos="68000">
              <a:schemeClr val="accent1">
                <a:hueOff val="0"/>
                <a:satOff val="0"/>
                <a:lumOff val="0"/>
                <a:alphaOff val="0"/>
                <a:tint val="86000"/>
              </a:schemeClr>
            </a:gs>
            <a:gs pos="100000">
              <a:schemeClr val="accent1">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Backwards Wisdom</a:t>
          </a:r>
        </a:p>
      </dsp:txBody>
      <dsp:txXfrm>
        <a:off x="548592" y="29134"/>
        <a:ext cx="3703415" cy="884573"/>
      </dsp:txXfrm>
    </dsp:sp>
    <dsp:sp modelId="{1429AB55-D8A4-4A13-BC6A-A5DA5CEE9CC0}">
      <dsp:nvSpPr>
        <dsp:cNvPr id="0" name=""/>
        <dsp:cNvSpPr/>
      </dsp:nvSpPr>
      <dsp:spPr>
        <a:xfrm rot="5400000">
          <a:off x="2318083" y="1023444"/>
          <a:ext cx="164432" cy="164432"/>
        </a:xfrm>
        <a:prstGeom prst="rightArrow">
          <a:avLst>
            <a:gd name="adj1" fmla="val 66700"/>
            <a:gd name="adj2" fmla="val 50000"/>
          </a:avLst>
        </a:prstGeom>
        <a:gradFill rotWithShape="0">
          <a:gsLst>
            <a:gs pos="0">
              <a:schemeClr val="accent1">
                <a:tint val="60000"/>
                <a:hueOff val="0"/>
                <a:satOff val="0"/>
                <a:lumOff val="0"/>
                <a:alphaOff val="0"/>
                <a:shade val="60000"/>
              </a:schemeClr>
            </a:gs>
            <a:gs pos="33000">
              <a:schemeClr val="accent1">
                <a:tint val="60000"/>
                <a:hueOff val="0"/>
                <a:satOff val="0"/>
                <a:lumOff val="0"/>
                <a:alphaOff val="0"/>
                <a:tint val="86500"/>
              </a:schemeClr>
            </a:gs>
            <a:gs pos="46750">
              <a:schemeClr val="accent1">
                <a:tint val="60000"/>
                <a:hueOff val="0"/>
                <a:satOff val="0"/>
                <a:lumOff val="0"/>
                <a:alphaOff val="0"/>
                <a:tint val="71000"/>
                <a:satMod val="112000"/>
              </a:schemeClr>
            </a:gs>
            <a:gs pos="53000">
              <a:schemeClr val="accent1">
                <a:tint val="60000"/>
                <a:hueOff val="0"/>
                <a:satOff val="0"/>
                <a:lumOff val="0"/>
                <a:alphaOff val="0"/>
                <a:tint val="71000"/>
                <a:satMod val="112000"/>
              </a:schemeClr>
            </a:gs>
            <a:gs pos="68000">
              <a:schemeClr val="accent1">
                <a:tint val="60000"/>
                <a:hueOff val="0"/>
                <a:satOff val="0"/>
                <a:lumOff val="0"/>
                <a:alphaOff val="0"/>
                <a:tint val="86000"/>
              </a:schemeClr>
            </a:gs>
            <a:gs pos="100000">
              <a:schemeClr val="accent1">
                <a:tint val="6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B4B33B9-78BF-4112-894C-F17E17292A59}">
      <dsp:nvSpPr>
        <dsp:cNvPr id="0" name=""/>
        <dsp:cNvSpPr/>
      </dsp:nvSpPr>
      <dsp:spPr>
        <a:xfrm>
          <a:off x="521072" y="1270093"/>
          <a:ext cx="3758455" cy="939613"/>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190500" dist="228600" dir="2700000" sy="90000" rotWithShape="0">
            <a:srgbClr val="000000">
              <a:alpha val="255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Cannot impose Christian values on the World</a:t>
          </a:r>
        </a:p>
      </dsp:txBody>
      <dsp:txXfrm>
        <a:off x="548592" y="1297613"/>
        <a:ext cx="3703415" cy="884573"/>
      </dsp:txXfrm>
    </dsp:sp>
    <dsp:sp modelId="{EF6A4FC6-93F7-47D6-B265-5A72A2D70680}">
      <dsp:nvSpPr>
        <dsp:cNvPr id="0" name=""/>
        <dsp:cNvSpPr/>
      </dsp:nvSpPr>
      <dsp:spPr>
        <a:xfrm rot="5400000">
          <a:off x="2318083" y="2291923"/>
          <a:ext cx="164432" cy="164432"/>
        </a:xfrm>
        <a:prstGeom prst="rightArrow">
          <a:avLst>
            <a:gd name="adj1" fmla="val 66700"/>
            <a:gd name="adj2" fmla="val 50000"/>
          </a:avLst>
        </a:prstGeom>
        <a:gradFill rotWithShape="0">
          <a:gsLst>
            <a:gs pos="0">
              <a:schemeClr val="accent1">
                <a:tint val="60000"/>
                <a:hueOff val="0"/>
                <a:satOff val="0"/>
                <a:lumOff val="0"/>
                <a:alphaOff val="0"/>
                <a:shade val="60000"/>
              </a:schemeClr>
            </a:gs>
            <a:gs pos="33000">
              <a:schemeClr val="accent1">
                <a:tint val="60000"/>
                <a:hueOff val="0"/>
                <a:satOff val="0"/>
                <a:lumOff val="0"/>
                <a:alphaOff val="0"/>
                <a:tint val="86500"/>
              </a:schemeClr>
            </a:gs>
            <a:gs pos="46750">
              <a:schemeClr val="accent1">
                <a:tint val="60000"/>
                <a:hueOff val="0"/>
                <a:satOff val="0"/>
                <a:lumOff val="0"/>
                <a:alphaOff val="0"/>
                <a:tint val="71000"/>
                <a:satMod val="112000"/>
              </a:schemeClr>
            </a:gs>
            <a:gs pos="53000">
              <a:schemeClr val="accent1">
                <a:tint val="60000"/>
                <a:hueOff val="0"/>
                <a:satOff val="0"/>
                <a:lumOff val="0"/>
                <a:alphaOff val="0"/>
                <a:tint val="71000"/>
                <a:satMod val="112000"/>
              </a:schemeClr>
            </a:gs>
            <a:gs pos="68000">
              <a:schemeClr val="accent1">
                <a:tint val="60000"/>
                <a:hueOff val="0"/>
                <a:satOff val="0"/>
                <a:lumOff val="0"/>
                <a:alphaOff val="0"/>
                <a:tint val="86000"/>
              </a:schemeClr>
            </a:gs>
            <a:gs pos="100000">
              <a:schemeClr val="accent1">
                <a:tint val="6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CB80227-20BA-4BA9-979D-5E44754068A0}">
      <dsp:nvSpPr>
        <dsp:cNvPr id="0" name=""/>
        <dsp:cNvSpPr/>
      </dsp:nvSpPr>
      <dsp:spPr>
        <a:xfrm>
          <a:off x="521072" y="2538571"/>
          <a:ext cx="3758455" cy="939613"/>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190500" dist="228600" dir="2700000" sy="90000" rotWithShape="0">
            <a:srgbClr val="000000">
              <a:alpha val="255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“Body Life” becomes “Salt &amp; Light”</a:t>
          </a:r>
        </a:p>
      </dsp:txBody>
      <dsp:txXfrm>
        <a:off x="548592" y="2566091"/>
        <a:ext cx="3703415" cy="8845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C39B9-E229-4974-96EF-42BAEF1F10C2}">
      <dsp:nvSpPr>
        <dsp:cNvPr id="0" name=""/>
        <dsp:cNvSpPr/>
      </dsp:nvSpPr>
      <dsp:spPr>
        <a:xfrm>
          <a:off x="0" y="1605"/>
          <a:ext cx="7543800" cy="633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Learned in Body Life </a:t>
          </a:r>
          <a:r>
            <a:rPr lang="en-US" sz="2200" i="1" kern="1200"/>
            <a:t>(Romans 12:3)</a:t>
          </a:r>
          <a:endParaRPr lang="en-US" sz="2200" kern="1200"/>
        </a:p>
      </dsp:txBody>
      <dsp:txXfrm>
        <a:off x="0" y="1605"/>
        <a:ext cx="7543800" cy="633600"/>
      </dsp:txXfrm>
    </dsp:sp>
    <dsp:sp modelId="{63FE3253-1B79-47A5-AC4A-BE8F7BF77A3B}">
      <dsp:nvSpPr>
        <dsp:cNvPr id="0" name=""/>
        <dsp:cNvSpPr/>
      </dsp:nvSpPr>
      <dsp:spPr>
        <a:xfrm>
          <a:off x="0" y="635205"/>
          <a:ext cx="7543800" cy="126818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Don’t think more highly of himself than you ought to think; </a:t>
          </a:r>
        </a:p>
        <a:p>
          <a:pPr marL="228600" lvl="1" indent="-228600" algn="l" defTabSz="977900">
            <a:lnSpc>
              <a:spcPct val="90000"/>
            </a:lnSpc>
            <a:spcBef>
              <a:spcPct val="0"/>
            </a:spcBef>
            <a:spcAft>
              <a:spcPct val="15000"/>
            </a:spcAft>
            <a:buChar char="•"/>
          </a:pPr>
          <a:r>
            <a:rPr lang="en-US" sz="2200" kern="1200" dirty="0"/>
            <a:t>but to think so as to have </a:t>
          </a:r>
          <a:r>
            <a:rPr lang="en-US" sz="2200" b="1" i="1" u="sng" kern="1200" dirty="0"/>
            <a:t>sane judgment</a:t>
          </a:r>
          <a:r>
            <a:rPr lang="en-US" sz="2200" kern="1200" dirty="0"/>
            <a:t>, as God has allotted to each a measure of faith. </a:t>
          </a:r>
        </a:p>
      </dsp:txBody>
      <dsp:txXfrm>
        <a:off x="0" y="635205"/>
        <a:ext cx="7543800" cy="12681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605B9-F651-41E1-9CAF-942EC916A96F}">
      <dsp:nvSpPr>
        <dsp:cNvPr id="0" name=""/>
        <dsp:cNvSpPr/>
      </dsp:nvSpPr>
      <dsp:spPr>
        <a:xfrm>
          <a:off x="0" y="483780"/>
          <a:ext cx="7543800" cy="24475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5483" tIns="437388" rIns="585483"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"Blessed are the peacemakers, for they shall be called </a:t>
          </a:r>
          <a:r>
            <a:rPr lang="en-US" sz="2100" b="1" u="sng" kern="1200" dirty="0"/>
            <a:t>sons of God</a:t>
          </a:r>
          <a:r>
            <a:rPr lang="en-US" sz="2100" kern="1200" dirty="0"/>
            <a:t>. </a:t>
          </a:r>
          <a:r>
            <a:rPr lang="en-US" sz="2100" i="1" kern="1200" dirty="0"/>
            <a:t>Matthew 5:9</a:t>
          </a:r>
          <a:endParaRPr lang="en-US" sz="2100" kern="1200" dirty="0"/>
        </a:p>
        <a:p>
          <a:pPr marL="228600" lvl="1" indent="-228600" algn="l" defTabSz="933450">
            <a:lnSpc>
              <a:spcPct val="90000"/>
            </a:lnSpc>
            <a:spcBef>
              <a:spcPct val="0"/>
            </a:spcBef>
            <a:spcAft>
              <a:spcPct val="15000"/>
            </a:spcAft>
            <a:buChar char="•"/>
          </a:pPr>
          <a:r>
            <a:rPr lang="en-US" sz="2100" kern="1200" dirty="0"/>
            <a:t>…His name will be called Wonderful Counselor, Mighty God, Eternal Father, </a:t>
          </a:r>
          <a:r>
            <a:rPr lang="en-US" sz="2100" b="1" u="sng" kern="1200" dirty="0"/>
            <a:t>Prince of Peace</a:t>
          </a:r>
          <a:r>
            <a:rPr lang="en-US" sz="2100" kern="1200" dirty="0"/>
            <a:t>. </a:t>
          </a:r>
          <a:r>
            <a:rPr lang="en-US" sz="2100" i="1" kern="1200" dirty="0"/>
            <a:t>Isaiah 9:6</a:t>
          </a:r>
          <a:endParaRPr lang="en-US" sz="2100" kern="1200" dirty="0"/>
        </a:p>
        <a:p>
          <a:pPr marL="228600" lvl="1" indent="-228600" algn="l" defTabSz="933450">
            <a:lnSpc>
              <a:spcPct val="90000"/>
            </a:lnSpc>
            <a:spcBef>
              <a:spcPct val="0"/>
            </a:spcBef>
            <a:spcAft>
              <a:spcPct val="15000"/>
            </a:spcAft>
            <a:buChar char="•"/>
          </a:pPr>
          <a:r>
            <a:rPr lang="en-US" sz="2100" kern="1200" dirty="0"/>
            <a:t>"He who is not with Me is against Me; and he who does not gather with Me, scatters.” </a:t>
          </a:r>
          <a:r>
            <a:rPr lang="en-US" sz="2100" i="1" kern="1200" dirty="0"/>
            <a:t>Luke 11:23</a:t>
          </a:r>
        </a:p>
      </dsp:txBody>
      <dsp:txXfrm>
        <a:off x="0" y="483780"/>
        <a:ext cx="7543800" cy="2447550"/>
      </dsp:txXfrm>
    </dsp:sp>
    <dsp:sp modelId="{E5A940F8-7E7B-4E3E-8477-B774E524FC8A}">
      <dsp:nvSpPr>
        <dsp:cNvPr id="0" name=""/>
        <dsp:cNvSpPr/>
      </dsp:nvSpPr>
      <dsp:spPr>
        <a:xfrm>
          <a:off x="377190" y="173820"/>
          <a:ext cx="5280660" cy="6199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933450">
            <a:lnSpc>
              <a:spcPct val="90000"/>
            </a:lnSpc>
            <a:spcBef>
              <a:spcPct val="0"/>
            </a:spcBef>
            <a:spcAft>
              <a:spcPct val="35000"/>
            </a:spcAft>
            <a:buNone/>
          </a:pPr>
          <a:r>
            <a:rPr lang="en-US" sz="2100" kern="1200" dirty="0"/>
            <a:t>Salt &amp; Light Means</a:t>
          </a:r>
        </a:p>
      </dsp:txBody>
      <dsp:txXfrm>
        <a:off x="407452" y="204082"/>
        <a:ext cx="5220136" cy="5593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53231-D229-4A7B-9353-526AC0F15E51}">
      <dsp:nvSpPr>
        <dsp:cNvPr id="0" name=""/>
        <dsp:cNvSpPr/>
      </dsp:nvSpPr>
      <dsp:spPr>
        <a:xfrm>
          <a:off x="0" y="1770252"/>
          <a:ext cx="8000999" cy="1161477"/>
        </a:xfrm>
        <a:prstGeom prst="rect">
          <a:avLst/>
        </a:prstGeom>
        <a:solidFill>
          <a:schemeClr val="accent4">
            <a:hueOff val="0"/>
            <a:satOff val="0"/>
            <a:lumOff val="0"/>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Some issues must be dropped</a:t>
          </a:r>
        </a:p>
      </dsp:txBody>
      <dsp:txXfrm>
        <a:off x="0" y="1770252"/>
        <a:ext cx="8000999" cy="627197"/>
      </dsp:txXfrm>
    </dsp:sp>
    <dsp:sp modelId="{D80157BD-0121-434B-B295-A09E36588FAE}">
      <dsp:nvSpPr>
        <dsp:cNvPr id="0" name=""/>
        <dsp:cNvSpPr/>
      </dsp:nvSpPr>
      <dsp:spPr>
        <a:xfrm>
          <a:off x="0" y="2374221"/>
          <a:ext cx="4000499" cy="534279"/>
        </a:xfrm>
        <a:prstGeom prst="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en-US" sz="3200" kern="1200" dirty="0"/>
            <a:t>No Solution</a:t>
          </a:r>
        </a:p>
      </dsp:txBody>
      <dsp:txXfrm>
        <a:off x="0" y="2374221"/>
        <a:ext cx="4000499" cy="534279"/>
      </dsp:txXfrm>
    </dsp:sp>
    <dsp:sp modelId="{D292B6AE-E631-4784-9408-68239DAF71E1}">
      <dsp:nvSpPr>
        <dsp:cNvPr id="0" name=""/>
        <dsp:cNvSpPr/>
      </dsp:nvSpPr>
      <dsp:spPr>
        <a:xfrm>
          <a:off x="4000499" y="2374221"/>
          <a:ext cx="4000499" cy="534279"/>
        </a:xfrm>
        <a:prstGeom prst="rect">
          <a:avLst/>
        </a:prstGeom>
        <a:solidFill>
          <a:schemeClr val="accent4">
            <a:tint val="40000"/>
            <a:alpha val="90000"/>
            <a:hueOff val="-4882013"/>
            <a:satOff val="-8270"/>
            <a:lumOff val="-1585"/>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en-US" sz="3200" kern="1200" dirty="0"/>
            <a:t>Not Redemptive</a:t>
          </a:r>
        </a:p>
      </dsp:txBody>
      <dsp:txXfrm>
        <a:off x="4000499" y="2374221"/>
        <a:ext cx="4000499" cy="534279"/>
      </dsp:txXfrm>
    </dsp:sp>
    <dsp:sp modelId="{156E07F6-A9A6-4207-88BC-FD9EEB75B00B}">
      <dsp:nvSpPr>
        <dsp:cNvPr id="0" name=""/>
        <dsp:cNvSpPr/>
      </dsp:nvSpPr>
      <dsp:spPr>
        <a:xfrm rot="10800000">
          <a:off x="0" y="1322"/>
          <a:ext cx="8000999" cy="1786352"/>
        </a:xfrm>
        <a:prstGeom prst="upArrowCallout">
          <a:avLst/>
        </a:prstGeom>
        <a:solidFill>
          <a:schemeClr val="accent4">
            <a:hueOff val="-4577281"/>
            <a:satOff val="-7851"/>
            <a:lumOff val="-5686"/>
            <a:alphaOff val="0"/>
          </a:schemeClr>
        </a:solidFill>
        <a:ln>
          <a:noFill/>
        </a:ln>
        <a:effectLst>
          <a:outerShdw blurRad="190500" dist="228600" dir="2700000" sy="90000" rotWithShape="0">
            <a:srgbClr val="000000">
              <a:alpha val="255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kern="1200" dirty="0"/>
            <a:t>Truth-Talking does not mean </a:t>
          </a:r>
          <a:r>
            <a:rPr lang="en-US" sz="3200" i="1" u="sng" kern="1200" dirty="0"/>
            <a:t>contentious</a:t>
          </a:r>
        </a:p>
      </dsp:txBody>
      <dsp:txXfrm rot="10800000">
        <a:off x="0" y="1322"/>
        <a:ext cx="8000999" cy="116071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BB26F-AD15-4733-80B5-F15BA5B72F66}">
      <dsp:nvSpPr>
        <dsp:cNvPr id="0" name=""/>
        <dsp:cNvSpPr/>
      </dsp:nvSpPr>
      <dsp:spPr>
        <a:xfrm>
          <a:off x="3012" y="1078"/>
          <a:ext cx="8375975" cy="90983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Human Justice is </a:t>
          </a:r>
          <a:r>
            <a:rPr lang="en-US" sz="3900" i="1" u="sng" kern="1200" dirty="0"/>
            <a:t>Fallible</a:t>
          </a:r>
        </a:p>
      </dsp:txBody>
      <dsp:txXfrm>
        <a:off x="29660" y="27726"/>
        <a:ext cx="8322679" cy="856539"/>
      </dsp:txXfrm>
    </dsp:sp>
    <dsp:sp modelId="{656373EA-A77E-4ABF-8344-333E7B5D1365}">
      <dsp:nvSpPr>
        <dsp:cNvPr id="0" name=""/>
        <dsp:cNvSpPr/>
      </dsp:nvSpPr>
      <dsp:spPr>
        <a:xfrm>
          <a:off x="3012" y="1121086"/>
          <a:ext cx="2643931" cy="90983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Hypocrisy</a:t>
          </a:r>
        </a:p>
      </dsp:txBody>
      <dsp:txXfrm>
        <a:off x="29660" y="1147734"/>
        <a:ext cx="2590635" cy="856539"/>
      </dsp:txXfrm>
    </dsp:sp>
    <dsp:sp modelId="{C1255667-C86A-41EB-9194-31918CB633B4}">
      <dsp:nvSpPr>
        <dsp:cNvPr id="0" name=""/>
        <dsp:cNvSpPr/>
      </dsp:nvSpPr>
      <dsp:spPr>
        <a:xfrm>
          <a:off x="2869034" y="1121086"/>
          <a:ext cx="2643931" cy="90983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Ignorant</a:t>
          </a:r>
        </a:p>
      </dsp:txBody>
      <dsp:txXfrm>
        <a:off x="2895682" y="1147734"/>
        <a:ext cx="2590635" cy="856539"/>
      </dsp:txXfrm>
    </dsp:sp>
    <dsp:sp modelId="{F2D3C3E9-ED86-467E-A5A8-E03986C01A45}">
      <dsp:nvSpPr>
        <dsp:cNvPr id="0" name=""/>
        <dsp:cNvSpPr/>
      </dsp:nvSpPr>
      <dsp:spPr>
        <a:xfrm>
          <a:off x="5735056" y="1121086"/>
          <a:ext cx="2643931" cy="909835"/>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Often Wrong</a:t>
          </a:r>
        </a:p>
      </dsp:txBody>
      <dsp:txXfrm>
        <a:off x="5761704" y="1147734"/>
        <a:ext cx="2590635" cy="8565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C80BD-EFD9-434E-A2A1-73369C3E5658}">
      <dsp:nvSpPr>
        <dsp:cNvPr id="0" name=""/>
        <dsp:cNvSpPr/>
      </dsp:nvSpPr>
      <dsp:spPr>
        <a:xfrm>
          <a:off x="1600194" y="0"/>
          <a:ext cx="3962411" cy="2565399"/>
        </a:xfrm>
        <a:prstGeom prst="rect">
          <a:avLst/>
        </a:prstGeom>
        <a:blipFill rotWithShape="1">
          <a:blip xmlns:r="http://schemas.openxmlformats.org/officeDocument/2006/relationships" r:embed="rId1"/>
          <a:srcRect/>
          <a:stretch>
            <a:fillRect l="-9000" r="-9000"/>
          </a:stretch>
        </a:blipFill>
        <a:ln>
          <a:noFill/>
        </a:ln>
        <a:effectLst/>
      </dsp:spPr>
      <dsp:style>
        <a:lnRef idx="0">
          <a:scrgbClr r="0" g="0" b="0"/>
        </a:lnRef>
        <a:fillRef idx="1">
          <a:scrgbClr r="0" g="0" b="0"/>
        </a:fillRef>
        <a:effectRef idx="0">
          <a:scrgbClr r="0" g="0" b="0"/>
        </a:effectRef>
        <a:fontRef idx="minor"/>
      </dsp:style>
    </dsp:sp>
    <dsp:sp modelId="{487FFA89-2A64-4CC9-92A4-638DF8C0BD6B}">
      <dsp:nvSpPr>
        <dsp:cNvPr id="0" name=""/>
        <dsp:cNvSpPr/>
      </dsp:nvSpPr>
      <dsp:spPr>
        <a:xfrm>
          <a:off x="1600194" y="1795780"/>
          <a:ext cx="3962411" cy="615696"/>
        </a:xfrm>
        <a:prstGeom prst="rect">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US" sz="3200" kern="1200" dirty="0"/>
            <a:t>Who you </a:t>
          </a:r>
          <a:r>
            <a:rPr lang="en-US" sz="3200" kern="1200" dirty="0" err="1"/>
            <a:t>gonna</a:t>
          </a:r>
          <a:r>
            <a:rPr lang="en-US" sz="3200" kern="1200" dirty="0"/>
            <a:t> call?</a:t>
          </a:r>
        </a:p>
      </dsp:txBody>
      <dsp:txXfrm>
        <a:off x="1600194" y="1795780"/>
        <a:ext cx="3962411" cy="61569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715B3-DEAB-4958-9B83-31C44A34FA53}">
      <dsp:nvSpPr>
        <dsp:cNvPr id="0" name=""/>
        <dsp:cNvSpPr/>
      </dsp:nvSpPr>
      <dsp:spPr>
        <a:xfrm>
          <a:off x="0" y="168120"/>
          <a:ext cx="2499546" cy="1847155"/>
        </a:xfrm>
        <a:prstGeom prst="rect">
          <a:avLst/>
        </a:prstGeom>
        <a:blipFill rotWithShape="1">
          <a:blip xmlns:r="http://schemas.openxmlformats.org/officeDocument/2006/relationships" r:embed="rId1"/>
          <a:srcRect/>
          <a:stretch>
            <a:fillRect l="-1000" r="-1000"/>
          </a:stretch>
        </a:blipFill>
        <a:ln>
          <a:noFill/>
        </a:ln>
        <a:effectLst/>
      </dsp:spPr>
      <dsp:style>
        <a:lnRef idx="0">
          <a:scrgbClr r="0" g="0" b="0"/>
        </a:lnRef>
        <a:fillRef idx="1">
          <a:scrgbClr r="0" g="0" b="0"/>
        </a:fillRef>
        <a:effectRef idx="0">
          <a:scrgbClr r="0" g="0" b="0"/>
        </a:effectRef>
        <a:fontRef idx="minor"/>
      </dsp:style>
    </dsp:sp>
    <dsp:sp modelId="{D98C18CC-2135-4CB7-99F9-BC9CDE241F45}">
      <dsp:nvSpPr>
        <dsp:cNvPr id="0" name=""/>
        <dsp:cNvSpPr/>
      </dsp:nvSpPr>
      <dsp:spPr>
        <a:xfrm>
          <a:off x="505227" y="1703811"/>
          <a:ext cx="2153864" cy="5176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5000"/>
            </a:spcAft>
            <a:buNone/>
          </a:pPr>
          <a:r>
            <a:rPr lang="en-US" sz="2900" kern="1200" dirty="0"/>
            <a:t>Results</a:t>
          </a:r>
        </a:p>
      </dsp:txBody>
      <dsp:txXfrm>
        <a:off x="505227" y="1703811"/>
        <a:ext cx="2153864" cy="51760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6DEFC-0B56-45D5-A386-1ABBDB1576FC}">
      <dsp:nvSpPr>
        <dsp:cNvPr id="0" name=""/>
        <dsp:cNvSpPr/>
      </dsp:nvSpPr>
      <dsp:spPr>
        <a:xfrm>
          <a:off x="0" y="413504"/>
          <a:ext cx="6934200" cy="18427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8171" tIns="541528" rIns="538171"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 Their feet are swift to shed blood;  in their paths are ruin and misery, Romans 3:15-16</a:t>
          </a:r>
        </a:p>
      </dsp:txBody>
      <dsp:txXfrm>
        <a:off x="0" y="413504"/>
        <a:ext cx="6934200" cy="1842750"/>
      </dsp:txXfrm>
    </dsp:sp>
    <dsp:sp modelId="{121264C2-7CA4-41C8-BDB0-6D28FF26067A}">
      <dsp:nvSpPr>
        <dsp:cNvPr id="0" name=""/>
        <dsp:cNvSpPr/>
      </dsp:nvSpPr>
      <dsp:spPr>
        <a:xfrm>
          <a:off x="346710" y="29744"/>
          <a:ext cx="4853940" cy="7675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467" tIns="0" rIns="183467" bIns="0" numCol="1" spcCol="1270" anchor="ctr" anchorCtr="0">
          <a:noAutofit/>
        </a:bodyPr>
        <a:lstStyle/>
        <a:p>
          <a:pPr marL="0" lvl="0" indent="0" algn="l" defTabSz="1155700">
            <a:lnSpc>
              <a:spcPct val="90000"/>
            </a:lnSpc>
            <a:spcBef>
              <a:spcPct val="0"/>
            </a:spcBef>
            <a:spcAft>
              <a:spcPct val="35000"/>
            </a:spcAft>
            <a:buNone/>
          </a:pPr>
          <a:r>
            <a:rPr lang="en-US" sz="2600" kern="1200" dirty="0"/>
            <a:t>Punish, Punish, Punish</a:t>
          </a:r>
        </a:p>
      </dsp:txBody>
      <dsp:txXfrm>
        <a:off x="384177" y="67211"/>
        <a:ext cx="4779006" cy="69258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C668A-AFD7-4FE1-9A22-2098BFF0EBFB}">
      <dsp:nvSpPr>
        <dsp:cNvPr id="0" name=""/>
        <dsp:cNvSpPr/>
      </dsp:nvSpPr>
      <dsp:spPr>
        <a:xfrm>
          <a:off x="4636024" y="0"/>
          <a:ext cx="3030472" cy="1870693"/>
        </a:xfrm>
        <a:prstGeom prst="rect">
          <a:avLst/>
        </a:prstGeom>
        <a:blipFill rotWithShape="1">
          <a:blip xmlns:r="http://schemas.openxmlformats.org/officeDocument/2006/relationships" r:embed="rId1"/>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84EA1A-B78D-4CDC-B776-F3FDDA135C48}">
      <dsp:nvSpPr>
        <dsp:cNvPr id="0" name=""/>
        <dsp:cNvSpPr/>
      </dsp:nvSpPr>
      <dsp:spPr>
        <a:xfrm>
          <a:off x="569977" y="0"/>
          <a:ext cx="3030472" cy="1870693"/>
        </a:xfrm>
        <a:prstGeom prst="rect">
          <a:avLst/>
        </a:prstGeom>
        <a:blipFill rotWithShape="1">
          <a:blip xmlns:r="http://schemas.openxmlformats.org/officeDocument/2006/relationships" r:embed="rId2"/>
          <a:srcRect/>
          <a:stretch>
            <a:fillRect t="-6000" b="-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1B298B-28EA-4139-8629-66ACF0B6C49A}">
      <dsp:nvSpPr>
        <dsp:cNvPr id="0" name=""/>
        <dsp:cNvSpPr/>
      </dsp:nvSpPr>
      <dsp:spPr>
        <a:xfrm>
          <a:off x="334503" y="1859754"/>
          <a:ext cx="3024266" cy="320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83820" bIns="0" numCol="1" spcCol="1270" anchor="b" anchorCtr="0">
          <a:noAutofit/>
        </a:bodyPr>
        <a:lstStyle/>
        <a:p>
          <a:pPr marL="0" lvl="0" indent="0" algn="l" defTabSz="977900">
            <a:lnSpc>
              <a:spcPct val="90000"/>
            </a:lnSpc>
            <a:spcBef>
              <a:spcPct val="0"/>
            </a:spcBef>
            <a:spcAft>
              <a:spcPct val="35000"/>
            </a:spcAft>
            <a:buNone/>
          </a:pPr>
          <a:r>
            <a:rPr lang="en-US" sz="2200" kern="1200" dirty="0"/>
            <a:t>Did it work for Jesus?</a:t>
          </a:r>
        </a:p>
      </dsp:txBody>
      <dsp:txXfrm>
        <a:off x="334503" y="1859754"/>
        <a:ext cx="3024266" cy="320096"/>
      </dsp:txXfrm>
    </dsp:sp>
    <dsp:sp modelId="{9A2DC889-DAF8-45B4-BB07-529199CB517B}">
      <dsp:nvSpPr>
        <dsp:cNvPr id="0" name=""/>
        <dsp:cNvSpPr/>
      </dsp:nvSpPr>
      <dsp:spPr>
        <a:xfrm>
          <a:off x="334503" y="241549"/>
          <a:ext cx="3029492" cy="1946396"/>
        </a:xfrm>
        <a:prstGeom prst="rect">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D0D1B3-551B-44CF-89EE-3BB7E9DFEEE7}">
      <dsp:nvSpPr>
        <dsp:cNvPr id="0" name=""/>
        <dsp:cNvSpPr/>
      </dsp:nvSpPr>
      <dsp:spPr>
        <a:xfrm>
          <a:off x="4400550" y="1859754"/>
          <a:ext cx="3024266" cy="320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83820" bIns="0" numCol="1" spcCol="1270" anchor="b" anchorCtr="0">
          <a:noAutofit/>
        </a:bodyPr>
        <a:lstStyle/>
        <a:p>
          <a:pPr marL="0" lvl="0" indent="0" algn="l" defTabSz="977900">
            <a:lnSpc>
              <a:spcPct val="90000"/>
            </a:lnSpc>
            <a:spcBef>
              <a:spcPct val="0"/>
            </a:spcBef>
            <a:spcAft>
              <a:spcPct val="35000"/>
            </a:spcAft>
            <a:buNone/>
          </a:pPr>
          <a:r>
            <a:rPr lang="en-US" sz="2200" kern="1200" dirty="0"/>
            <a:t>YES IT DID!</a:t>
          </a:r>
        </a:p>
      </dsp:txBody>
      <dsp:txXfrm>
        <a:off x="4400550" y="1859754"/>
        <a:ext cx="3024266" cy="320096"/>
      </dsp:txXfrm>
    </dsp:sp>
    <dsp:sp modelId="{9A540B86-98E5-4C21-A2BD-F51449500BC8}">
      <dsp:nvSpPr>
        <dsp:cNvPr id="0" name=""/>
        <dsp:cNvSpPr/>
      </dsp:nvSpPr>
      <dsp:spPr>
        <a:xfrm>
          <a:off x="4400550" y="241549"/>
          <a:ext cx="3029492" cy="1946396"/>
        </a:xfrm>
        <a:prstGeom prst="rect">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D4C51-7F69-428D-A5F0-2822418FE73A}">
      <dsp:nvSpPr>
        <dsp:cNvPr id="0" name=""/>
        <dsp:cNvSpPr/>
      </dsp:nvSpPr>
      <dsp:spPr>
        <a:xfrm>
          <a:off x="0" y="0"/>
          <a:ext cx="8047008" cy="2032000"/>
        </a:xfrm>
        <a:prstGeom prst="rect">
          <a:avLst/>
        </a:prstGeom>
        <a:gradFill rotWithShape="0">
          <a:gsLst>
            <a:gs pos="0">
              <a:schemeClr val="accent5">
                <a:hueOff val="0"/>
                <a:satOff val="0"/>
                <a:lumOff val="0"/>
                <a:alphaOff val="0"/>
                <a:shade val="60000"/>
              </a:schemeClr>
            </a:gs>
            <a:gs pos="33000">
              <a:schemeClr val="accent5">
                <a:hueOff val="0"/>
                <a:satOff val="0"/>
                <a:lumOff val="0"/>
                <a:alphaOff val="0"/>
                <a:tint val="86500"/>
              </a:schemeClr>
            </a:gs>
            <a:gs pos="46750">
              <a:schemeClr val="accent5">
                <a:hueOff val="0"/>
                <a:satOff val="0"/>
                <a:lumOff val="0"/>
                <a:alphaOff val="0"/>
                <a:tint val="71000"/>
                <a:satMod val="112000"/>
              </a:schemeClr>
            </a:gs>
            <a:gs pos="53000">
              <a:schemeClr val="accent5">
                <a:hueOff val="0"/>
                <a:satOff val="0"/>
                <a:lumOff val="0"/>
                <a:alphaOff val="0"/>
                <a:tint val="71000"/>
                <a:satMod val="112000"/>
              </a:schemeClr>
            </a:gs>
            <a:gs pos="68000">
              <a:schemeClr val="accent5">
                <a:hueOff val="0"/>
                <a:satOff val="0"/>
                <a:lumOff val="0"/>
                <a:alphaOff val="0"/>
                <a:tint val="86000"/>
              </a:schemeClr>
            </a:gs>
            <a:gs pos="100000">
              <a:schemeClr val="accent5">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US" sz="38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Sets You Free:</a:t>
          </a:r>
        </a:p>
      </dsp:txBody>
      <dsp:txXfrm>
        <a:off x="0" y="0"/>
        <a:ext cx="8047008" cy="1097280"/>
      </dsp:txXfrm>
    </dsp:sp>
    <dsp:sp modelId="{D33927A0-C97D-439F-9FCB-36B28333BC9C}">
      <dsp:nvSpPr>
        <dsp:cNvPr id="0" name=""/>
        <dsp:cNvSpPr/>
      </dsp:nvSpPr>
      <dsp:spPr>
        <a:xfrm>
          <a:off x="3929" y="1056640"/>
          <a:ext cx="2679716" cy="934720"/>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dirty="0"/>
            <a:t>From ulcers &amp; heart attacks</a:t>
          </a:r>
          <a:endParaRPr lang="en-US" sz="2600" i="1" kern="1200" dirty="0"/>
        </a:p>
      </dsp:txBody>
      <dsp:txXfrm>
        <a:off x="3929" y="1056640"/>
        <a:ext cx="2679716" cy="934720"/>
      </dsp:txXfrm>
    </dsp:sp>
    <dsp:sp modelId="{A6462A68-9839-4107-9585-B45FCEDDE8A5}">
      <dsp:nvSpPr>
        <dsp:cNvPr id="0" name=""/>
        <dsp:cNvSpPr/>
      </dsp:nvSpPr>
      <dsp:spPr>
        <a:xfrm>
          <a:off x="2683645" y="1056640"/>
          <a:ext cx="2679716" cy="934720"/>
        </a:xfrm>
        <a:prstGeom prst="rect">
          <a:avLst/>
        </a:prstGeom>
        <a:solidFill>
          <a:schemeClr val="accent5">
            <a:tint val="40000"/>
            <a:alpha val="90000"/>
            <a:hueOff val="-1343620"/>
            <a:satOff val="1280"/>
            <a:lumOff val="-41"/>
            <a:alphaOff val="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a:t>To </a:t>
          </a:r>
          <a:r>
            <a:rPr lang="en-US" sz="2600" kern="1200" dirty="0"/>
            <a:t>act </a:t>
          </a:r>
          <a:r>
            <a:rPr lang="en-US" sz="2600" i="1" kern="1200" dirty="0"/>
            <a:t>positively</a:t>
          </a:r>
          <a:r>
            <a:rPr lang="en-US" sz="2600" kern="1200" dirty="0"/>
            <a:t>, be </a:t>
          </a:r>
          <a:r>
            <a:rPr lang="en-US" sz="2600" i="1" kern="1200" dirty="0"/>
            <a:t>redemptive</a:t>
          </a:r>
        </a:p>
      </dsp:txBody>
      <dsp:txXfrm>
        <a:off x="2683645" y="1056640"/>
        <a:ext cx="2679716" cy="934720"/>
      </dsp:txXfrm>
    </dsp:sp>
    <dsp:sp modelId="{06887A0C-DC7F-42A0-A09B-7868391B6EB4}">
      <dsp:nvSpPr>
        <dsp:cNvPr id="0" name=""/>
        <dsp:cNvSpPr/>
      </dsp:nvSpPr>
      <dsp:spPr>
        <a:xfrm>
          <a:off x="5363362" y="1056640"/>
          <a:ext cx="2679716" cy="934720"/>
        </a:xfrm>
        <a:prstGeom prst="rect">
          <a:avLst/>
        </a:prstGeom>
        <a:solidFill>
          <a:schemeClr val="accent5">
            <a:tint val="40000"/>
            <a:alpha val="90000"/>
            <a:hueOff val="-2687239"/>
            <a:satOff val="2559"/>
            <a:lumOff val="-82"/>
            <a:alphaOff val="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84912" tIns="33020" rIns="184912"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To practice </a:t>
          </a:r>
          <a:r>
            <a:rPr lang="en-US" sz="2600" b="1" kern="1200" dirty="0"/>
            <a:t>Victorious Love</a:t>
          </a:r>
        </a:p>
      </dsp:txBody>
      <dsp:txXfrm>
        <a:off x="5363362" y="1056640"/>
        <a:ext cx="2679716" cy="934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6A329-54C8-4CD8-9CCD-E620CA1F2D80}">
      <dsp:nvSpPr>
        <dsp:cNvPr id="0" name=""/>
        <dsp:cNvSpPr/>
      </dsp:nvSpPr>
      <dsp:spPr>
        <a:xfrm>
          <a:off x="5178785" y="755153"/>
          <a:ext cx="3959229" cy="2444010"/>
        </a:xfrm>
        <a:prstGeom prst="rect">
          <a:avLst/>
        </a:prstGeom>
        <a:blipFill rotWithShape="1">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4382DD-5329-471E-9AFD-C4C4156A2662}">
      <dsp:nvSpPr>
        <dsp:cNvPr id="0" name=""/>
        <dsp:cNvSpPr/>
      </dsp:nvSpPr>
      <dsp:spPr>
        <a:xfrm>
          <a:off x="313625" y="755153"/>
          <a:ext cx="3959229" cy="2444010"/>
        </a:xfrm>
        <a:prstGeom prst="rect">
          <a:avLst/>
        </a:prstGeom>
        <a:blipFill rotWithShape="1">
          <a:blip xmlns:r="http://schemas.openxmlformats.org/officeDocument/2006/relationships" r:embed="rId2">
            <a:extLst>
              <a:ext uri="{BEBA8EAE-BF5A-486C-A8C5-ECC9F3942E4B}">
                <a14:imgProps xmlns:a14="http://schemas.microsoft.com/office/drawing/2010/main">
                  <a14:imgLayer r:embed="rId3">
                    <a14:imgEffect>
                      <a14:saturation sat="0"/>
                    </a14:imgEffect>
                  </a14:imgLayer>
                </a14:imgProps>
              </a:ext>
            </a:extLst>
          </a:blip>
          <a:srcRect/>
          <a:stretch>
            <a:fillRect t="-8000" b="-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CC75B2-F4A2-4EC0-A01F-30A3D1E28314}">
      <dsp:nvSpPr>
        <dsp:cNvPr id="0" name=""/>
        <dsp:cNvSpPr/>
      </dsp:nvSpPr>
      <dsp:spPr>
        <a:xfrm>
          <a:off x="5984" y="3184872"/>
          <a:ext cx="3951122" cy="418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0" rIns="118110" bIns="0" numCol="1" spcCol="1270" anchor="b" anchorCtr="0">
          <a:noAutofit/>
        </a:bodyPr>
        <a:lstStyle/>
        <a:p>
          <a:pPr marL="0" lvl="0" indent="0" algn="l" defTabSz="1377950">
            <a:lnSpc>
              <a:spcPct val="90000"/>
            </a:lnSpc>
            <a:spcBef>
              <a:spcPct val="0"/>
            </a:spcBef>
            <a:spcAft>
              <a:spcPct val="35000"/>
            </a:spcAft>
            <a:buNone/>
          </a:pPr>
          <a:r>
            <a:rPr lang="en-US" sz="3100" kern="1200" dirty="0"/>
            <a:t>Across the Globe</a:t>
          </a:r>
        </a:p>
      </dsp:txBody>
      <dsp:txXfrm>
        <a:off x="5984" y="3184872"/>
        <a:ext cx="3951122" cy="418197"/>
      </dsp:txXfrm>
    </dsp:sp>
    <dsp:sp modelId="{F2B4C107-C5D5-4774-AE8E-EEA3AA4DBB0A}">
      <dsp:nvSpPr>
        <dsp:cNvPr id="0" name=""/>
        <dsp:cNvSpPr/>
      </dsp:nvSpPr>
      <dsp:spPr>
        <a:xfrm>
          <a:off x="5984" y="1070731"/>
          <a:ext cx="3957949" cy="2542914"/>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3D6B55-CAC6-4EC4-B052-A762BD734CEF}">
      <dsp:nvSpPr>
        <dsp:cNvPr id="0" name=""/>
        <dsp:cNvSpPr/>
      </dsp:nvSpPr>
      <dsp:spPr>
        <a:xfrm>
          <a:off x="4871144" y="3184872"/>
          <a:ext cx="3951122" cy="418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0" rIns="118110" bIns="0" numCol="1" spcCol="1270" anchor="b" anchorCtr="0">
          <a:noAutofit/>
        </a:bodyPr>
        <a:lstStyle/>
        <a:p>
          <a:pPr marL="0" lvl="0" indent="0" algn="l" defTabSz="1377950">
            <a:lnSpc>
              <a:spcPct val="90000"/>
            </a:lnSpc>
            <a:spcBef>
              <a:spcPct val="0"/>
            </a:spcBef>
            <a:spcAft>
              <a:spcPct val="35000"/>
            </a:spcAft>
            <a:buNone/>
          </a:pPr>
          <a:r>
            <a:rPr lang="en-US" sz="3100" kern="1200" dirty="0"/>
            <a:t>Historically</a:t>
          </a:r>
        </a:p>
      </dsp:txBody>
      <dsp:txXfrm>
        <a:off x="4871144" y="3184872"/>
        <a:ext cx="3951122" cy="418197"/>
      </dsp:txXfrm>
    </dsp:sp>
    <dsp:sp modelId="{526F3B01-A59B-4FFA-832B-B4D1A3E3AA7E}">
      <dsp:nvSpPr>
        <dsp:cNvPr id="0" name=""/>
        <dsp:cNvSpPr/>
      </dsp:nvSpPr>
      <dsp:spPr>
        <a:xfrm>
          <a:off x="4871144" y="1070731"/>
          <a:ext cx="3957949" cy="2542914"/>
        </a:xfrm>
        <a:prstGeom prst="rect">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E2899-AE1E-4B8F-80E4-898923D1EA3B}">
      <dsp:nvSpPr>
        <dsp:cNvPr id="0" name=""/>
        <dsp:cNvSpPr/>
      </dsp:nvSpPr>
      <dsp:spPr>
        <a:xfrm>
          <a:off x="7233" y="176936"/>
          <a:ext cx="2161877" cy="1297126"/>
        </a:xfrm>
        <a:prstGeom prst="roundRect">
          <a:avLst>
            <a:gd name="adj" fmla="val 10000"/>
          </a:avLst>
        </a:prstGeom>
        <a:gradFill rotWithShape="0">
          <a:gsLst>
            <a:gs pos="0">
              <a:schemeClr val="dk2">
                <a:hueOff val="0"/>
                <a:satOff val="0"/>
                <a:lumOff val="0"/>
                <a:alphaOff val="0"/>
                <a:shade val="60000"/>
              </a:schemeClr>
            </a:gs>
            <a:gs pos="33000">
              <a:schemeClr val="dk2">
                <a:hueOff val="0"/>
                <a:satOff val="0"/>
                <a:lumOff val="0"/>
                <a:alphaOff val="0"/>
                <a:tint val="86500"/>
              </a:schemeClr>
            </a:gs>
            <a:gs pos="46750">
              <a:schemeClr val="dk2">
                <a:hueOff val="0"/>
                <a:satOff val="0"/>
                <a:lumOff val="0"/>
                <a:alphaOff val="0"/>
                <a:tint val="71000"/>
                <a:satMod val="112000"/>
              </a:schemeClr>
            </a:gs>
            <a:gs pos="53000">
              <a:schemeClr val="dk2">
                <a:hueOff val="0"/>
                <a:satOff val="0"/>
                <a:lumOff val="0"/>
                <a:alphaOff val="0"/>
                <a:tint val="71000"/>
                <a:satMod val="112000"/>
              </a:schemeClr>
            </a:gs>
            <a:gs pos="68000">
              <a:schemeClr val="dk2">
                <a:hueOff val="0"/>
                <a:satOff val="0"/>
                <a:lumOff val="0"/>
                <a:alphaOff val="0"/>
                <a:tint val="86000"/>
              </a:schemeClr>
            </a:gs>
            <a:gs pos="100000">
              <a:schemeClr val="dk2">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Victorious Love Means</a:t>
          </a:r>
        </a:p>
      </dsp:txBody>
      <dsp:txXfrm>
        <a:off x="45225" y="214928"/>
        <a:ext cx="2085893" cy="1221142"/>
      </dsp:txXfrm>
    </dsp:sp>
    <dsp:sp modelId="{A4956E20-DF30-4FF1-B3BE-2C5D9B8F2770}">
      <dsp:nvSpPr>
        <dsp:cNvPr id="0" name=""/>
        <dsp:cNvSpPr/>
      </dsp:nvSpPr>
      <dsp:spPr>
        <a:xfrm>
          <a:off x="2385298" y="557427"/>
          <a:ext cx="458317" cy="536145"/>
        </a:xfrm>
        <a:prstGeom prst="rightArrow">
          <a:avLst>
            <a:gd name="adj1" fmla="val 60000"/>
            <a:gd name="adj2" fmla="val 50000"/>
          </a:avLst>
        </a:prstGeom>
        <a:gradFill rotWithShape="0">
          <a:gsLst>
            <a:gs pos="0">
              <a:schemeClr val="dk2">
                <a:tint val="60000"/>
                <a:hueOff val="0"/>
                <a:satOff val="0"/>
                <a:lumOff val="0"/>
                <a:alphaOff val="0"/>
                <a:shade val="60000"/>
              </a:schemeClr>
            </a:gs>
            <a:gs pos="33000">
              <a:schemeClr val="dk2">
                <a:tint val="60000"/>
                <a:hueOff val="0"/>
                <a:satOff val="0"/>
                <a:lumOff val="0"/>
                <a:alphaOff val="0"/>
                <a:tint val="86500"/>
              </a:schemeClr>
            </a:gs>
            <a:gs pos="46750">
              <a:schemeClr val="dk2">
                <a:tint val="60000"/>
                <a:hueOff val="0"/>
                <a:satOff val="0"/>
                <a:lumOff val="0"/>
                <a:alphaOff val="0"/>
                <a:tint val="71000"/>
                <a:satMod val="112000"/>
              </a:schemeClr>
            </a:gs>
            <a:gs pos="53000">
              <a:schemeClr val="dk2">
                <a:tint val="60000"/>
                <a:hueOff val="0"/>
                <a:satOff val="0"/>
                <a:lumOff val="0"/>
                <a:alphaOff val="0"/>
                <a:tint val="71000"/>
                <a:satMod val="112000"/>
              </a:schemeClr>
            </a:gs>
            <a:gs pos="68000">
              <a:schemeClr val="dk2">
                <a:tint val="60000"/>
                <a:hueOff val="0"/>
                <a:satOff val="0"/>
                <a:lumOff val="0"/>
                <a:alphaOff val="0"/>
                <a:tint val="86000"/>
              </a:schemeClr>
            </a:gs>
            <a:gs pos="100000">
              <a:schemeClr val="dk2">
                <a:tint val="6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385298" y="664656"/>
        <a:ext cx="320822" cy="321687"/>
      </dsp:txXfrm>
    </dsp:sp>
    <dsp:sp modelId="{0C3BA30A-2012-4202-8282-B0619FF95991}">
      <dsp:nvSpPr>
        <dsp:cNvPr id="0" name=""/>
        <dsp:cNvSpPr/>
      </dsp:nvSpPr>
      <dsp:spPr>
        <a:xfrm>
          <a:off x="3033861" y="176936"/>
          <a:ext cx="2161877" cy="1297126"/>
        </a:xfrm>
        <a:prstGeom prst="roundRect">
          <a:avLst>
            <a:gd name="adj" fmla="val 10000"/>
          </a:avLst>
        </a:prstGeom>
        <a:gradFill rotWithShape="0">
          <a:gsLst>
            <a:gs pos="0">
              <a:schemeClr val="dk2">
                <a:hueOff val="0"/>
                <a:satOff val="0"/>
                <a:lumOff val="0"/>
                <a:alphaOff val="0"/>
                <a:shade val="60000"/>
              </a:schemeClr>
            </a:gs>
            <a:gs pos="33000">
              <a:schemeClr val="dk2">
                <a:hueOff val="0"/>
                <a:satOff val="0"/>
                <a:lumOff val="0"/>
                <a:alphaOff val="0"/>
                <a:tint val="86500"/>
              </a:schemeClr>
            </a:gs>
            <a:gs pos="46750">
              <a:schemeClr val="dk2">
                <a:hueOff val="0"/>
                <a:satOff val="0"/>
                <a:lumOff val="0"/>
                <a:alphaOff val="0"/>
                <a:tint val="71000"/>
                <a:satMod val="112000"/>
              </a:schemeClr>
            </a:gs>
            <a:gs pos="53000">
              <a:schemeClr val="dk2">
                <a:hueOff val="0"/>
                <a:satOff val="0"/>
                <a:lumOff val="0"/>
                <a:alphaOff val="0"/>
                <a:tint val="71000"/>
                <a:satMod val="112000"/>
              </a:schemeClr>
            </a:gs>
            <a:gs pos="68000">
              <a:schemeClr val="dk2">
                <a:hueOff val="0"/>
                <a:satOff val="0"/>
                <a:lumOff val="0"/>
                <a:alphaOff val="0"/>
                <a:tint val="86000"/>
              </a:schemeClr>
            </a:gs>
            <a:gs pos="100000">
              <a:schemeClr val="dk2">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u="sng" kern="1200" dirty="0"/>
            <a:t>FIGHTING</a:t>
          </a:r>
          <a:r>
            <a:rPr lang="en-US" sz="2800" kern="1200" dirty="0"/>
            <a:t>!</a:t>
          </a:r>
        </a:p>
      </dsp:txBody>
      <dsp:txXfrm>
        <a:off x="3071853" y="214928"/>
        <a:ext cx="2085893" cy="1221142"/>
      </dsp:txXfrm>
    </dsp:sp>
    <dsp:sp modelId="{EAFD6FEB-9E44-414B-BA89-EDEB95AA970F}">
      <dsp:nvSpPr>
        <dsp:cNvPr id="0" name=""/>
        <dsp:cNvSpPr/>
      </dsp:nvSpPr>
      <dsp:spPr>
        <a:xfrm>
          <a:off x="5411926" y="557427"/>
          <a:ext cx="458317" cy="536145"/>
        </a:xfrm>
        <a:prstGeom prst="rightArrow">
          <a:avLst>
            <a:gd name="adj1" fmla="val 60000"/>
            <a:gd name="adj2" fmla="val 50000"/>
          </a:avLst>
        </a:prstGeom>
        <a:gradFill rotWithShape="0">
          <a:gsLst>
            <a:gs pos="0">
              <a:schemeClr val="dk2">
                <a:tint val="60000"/>
                <a:hueOff val="0"/>
                <a:satOff val="0"/>
                <a:lumOff val="0"/>
                <a:alphaOff val="0"/>
                <a:shade val="60000"/>
              </a:schemeClr>
            </a:gs>
            <a:gs pos="33000">
              <a:schemeClr val="dk2">
                <a:tint val="60000"/>
                <a:hueOff val="0"/>
                <a:satOff val="0"/>
                <a:lumOff val="0"/>
                <a:alphaOff val="0"/>
                <a:tint val="86500"/>
              </a:schemeClr>
            </a:gs>
            <a:gs pos="46750">
              <a:schemeClr val="dk2">
                <a:tint val="60000"/>
                <a:hueOff val="0"/>
                <a:satOff val="0"/>
                <a:lumOff val="0"/>
                <a:alphaOff val="0"/>
                <a:tint val="71000"/>
                <a:satMod val="112000"/>
              </a:schemeClr>
            </a:gs>
            <a:gs pos="53000">
              <a:schemeClr val="dk2">
                <a:tint val="60000"/>
                <a:hueOff val="0"/>
                <a:satOff val="0"/>
                <a:lumOff val="0"/>
                <a:alphaOff val="0"/>
                <a:tint val="71000"/>
                <a:satMod val="112000"/>
              </a:schemeClr>
            </a:gs>
            <a:gs pos="68000">
              <a:schemeClr val="dk2">
                <a:tint val="60000"/>
                <a:hueOff val="0"/>
                <a:satOff val="0"/>
                <a:lumOff val="0"/>
                <a:alphaOff val="0"/>
                <a:tint val="86000"/>
              </a:schemeClr>
            </a:gs>
            <a:gs pos="100000">
              <a:schemeClr val="dk2">
                <a:tint val="6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411926" y="664656"/>
        <a:ext cx="320822" cy="321687"/>
      </dsp:txXfrm>
    </dsp:sp>
    <dsp:sp modelId="{ECFB4C9E-3083-44F9-A3B6-9E01F87FFB75}">
      <dsp:nvSpPr>
        <dsp:cNvPr id="0" name=""/>
        <dsp:cNvSpPr/>
      </dsp:nvSpPr>
      <dsp:spPr>
        <a:xfrm>
          <a:off x="6060489" y="176936"/>
          <a:ext cx="2161877" cy="1297126"/>
        </a:xfrm>
        <a:prstGeom prst="roundRect">
          <a:avLst>
            <a:gd name="adj" fmla="val 10000"/>
          </a:avLst>
        </a:prstGeom>
        <a:gradFill rotWithShape="0">
          <a:gsLst>
            <a:gs pos="0">
              <a:schemeClr val="dk2">
                <a:hueOff val="0"/>
                <a:satOff val="0"/>
                <a:lumOff val="0"/>
                <a:alphaOff val="0"/>
                <a:shade val="60000"/>
              </a:schemeClr>
            </a:gs>
            <a:gs pos="33000">
              <a:schemeClr val="dk2">
                <a:hueOff val="0"/>
                <a:satOff val="0"/>
                <a:lumOff val="0"/>
                <a:alphaOff val="0"/>
                <a:tint val="86500"/>
              </a:schemeClr>
            </a:gs>
            <a:gs pos="46750">
              <a:schemeClr val="dk2">
                <a:hueOff val="0"/>
                <a:satOff val="0"/>
                <a:lumOff val="0"/>
                <a:alphaOff val="0"/>
                <a:tint val="71000"/>
                <a:satMod val="112000"/>
              </a:schemeClr>
            </a:gs>
            <a:gs pos="53000">
              <a:schemeClr val="dk2">
                <a:hueOff val="0"/>
                <a:satOff val="0"/>
                <a:lumOff val="0"/>
                <a:alphaOff val="0"/>
                <a:tint val="71000"/>
                <a:satMod val="112000"/>
              </a:schemeClr>
            </a:gs>
            <a:gs pos="68000">
              <a:schemeClr val="dk2">
                <a:hueOff val="0"/>
                <a:satOff val="0"/>
                <a:lumOff val="0"/>
                <a:alphaOff val="0"/>
                <a:tint val="86000"/>
              </a:schemeClr>
            </a:gs>
            <a:gs pos="100000">
              <a:schemeClr val="dk2">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Evil with GOOD</a:t>
          </a:r>
        </a:p>
      </dsp:txBody>
      <dsp:txXfrm>
        <a:off x="6098481" y="214928"/>
        <a:ext cx="2085893" cy="122114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D32D8-5A85-45D7-99DD-B6C53873025F}">
      <dsp:nvSpPr>
        <dsp:cNvPr id="0" name=""/>
        <dsp:cNvSpPr/>
      </dsp:nvSpPr>
      <dsp:spPr>
        <a:xfrm>
          <a:off x="1901063" y="0"/>
          <a:ext cx="3159033" cy="2334514"/>
        </a:xfrm>
        <a:prstGeom prst="rect">
          <a:avLst/>
        </a:prstGeom>
        <a:blipFill rotWithShape="1">
          <a:blip xmlns:r="http://schemas.openxmlformats.org/officeDocument/2006/relationships" r:embed="rId1"/>
          <a:srcRect/>
          <a:stretch>
            <a:fillRect l="-9000" r="-9000"/>
          </a:stretch>
        </a:blipFill>
        <a:ln>
          <a:noFill/>
        </a:ln>
        <a:effectLst/>
      </dsp:spPr>
      <dsp:style>
        <a:lnRef idx="0">
          <a:scrgbClr r="0" g="0" b="0"/>
        </a:lnRef>
        <a:fillRef idx="1">
          <a:scrgbClr r="0" g="0" b="0"/>
        </a:fillRef>
        <a:effectRef idx="0">
          <a:scrgbClr r="0" g="0" b="0"/>
        </a:effectRef>
        <a:fontRef idx="minor"/>
      </dsp:style>
    </dsp:sp>
    <dsp:sp modelId="{89D056C7-938D-4031-8937-9A89DBF6C25B}">
      <dsp:nvSpPr>
        <dsp:cNvPr id="0" name=""/>
        <dsp:cNvSpPr/>
      </dsp:nvSpPr>
      <dsp:spPr>
        <a:xfrm>
          <a:off x="2539591" y="1911223"/>
          <a:ext cx="2722145" cy="654176"/>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600200">
            <a:lnSpc>
              <a:spcPct val="90000"/>
            </a:lnSpc>
            <a:spcBef>
              <a:spcPct val="0"/>
            </a:spcBef>
            <a:spcAft>
              <a:spcPct val="5000"/>
            </a:spcAft>
            <a:buNone/>
          </a:pPr>
          <a:r>
            <a:rPr lang="en-US" sz="3600" kern="1200"/>
            <a:t>No Police?</a:t>
          </a:r>
        </a:p>
      </dsp:txBody>
      <dsp:txXfrm>
        <a:off x="2539591" y="1911223"/>
        <a:ext cx="2722145" cy="65417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6562D-EE4E-49A8-830C-BD74037C1406}">
      <dsp:nvSpPr>
        <dsp:cNvPr id="0" name=""/>
        <dsp:cNvSpPr/>
      </dsp:nvSpPr>
      <dsp:spPr>
        <a:xfrm>
          <a:off x="226464" y="0"/>
          <a:ext cx="4957270" cy="3098294"/>
        </a:xfrm>
        <a:prstGeom prst="swooshArrow">
          <a:avLst>
            <a:gd name="adj1" fmla="val 25000"/>
            <a:gd name="adj2" fmla="val 25000"/>
          </a:avLst>
        </a:prstGeom>
        <a:solidFill>
          <a:schemeClr val="accent6">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4021F822-A5F5-4DD8-853C-9AA8E94F73FE}">
      <dsp:nvSpPr>
        <dsp:cNvPr id="0" name=""/>
        <dsp:cNvSpPr/>
      </dsp:nvSpPr>
      <dsp:spPr>
        <a:xfrm>
          <a:off x="1379030" y="1688570"/>
          <a:ext cx="173504" cy="173504"/>
        </a:xfrm>
        <a:prstGeom prst="ellipse">
          <a:avLst/>
        </a:prstGeom>
        <a:solidFill>
          <a:schemeClr val="lt1">
            <a:hueOff val="0"/>
            <a:satOff val="0"/>
            <a:lumOff val="0"/>
            <a:alphaOff val="0"/>
          </a:schemeClr>
        </a:solidFill>
        <a:ln>
          <a:noFill/>
        </a:ln>
        <a:effectLst>
          <a:outerShdw blurRad="190500" dist="228600" dir="2700000" sy="90000" rotWithShape="0">
            <a:srgbClr val="000000">
              <a:alpha val="255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A698A744-8CBC-4DAF-BA62-274EA804CA8D}">
      <dsp:nvSpPr>
        <dsp:cNvPr id="0" name=""/>
        <dsp:cNvSpPr/>
      </dsp:nvSpPr>
      <dsp:spPr>
        <a:xfrm>
          <a:off x="1465782" y="1775322"/>
          <a:ext cx="1611112" cy="132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936" tIns="0" rIns="0" bIns="0" numCol="1" spcCol="1270" anchor="t" anchorCtr="0">
          <a:noAutofit/>
          <a:sp3d extrusionH="28000" prstMaterial="matte"/>
        </a:bodyPr>
        <a:lstStyle/>
        <a:p>
          <a:pPr marL="0" lvl="0" indent="0" algn="l" defTabSz="2133600">
            <a:lnSpc>
              <a:spcPct val="90000"/>
            </a:lnSpc>
            <a:spcBef>
              <a:spcPct val="0"/>
            </a:spcBef>
            <a:spcAft>
              <a:spcPct val="35000"/>
            </a:spcAft>
            <a:buNone/>
          </a:pPr>
          <a:r>
            <a:rPr lang="en-US" sz="4800" b="1" kern="1200" cap="all" spc="0">
              <a:ln w="9000" cmpd="sng">
                <a:prstDash val="solid"/>
              </a:ln>
              <a:effectLst>
                <a:reflection blurRad="12700" stA="28000" endPos="45000" dist="1000" dir="5400000" sy="-100000" algn="bl" rotWithShape="0"/>
              </a:effectLst>
            </a:rPr>
            <a:t>70 AD</a:t>
          </a:r>
          <a:endParaRPr lang="en-US" sz="4800" b="1" kern="1200" cap="all" spc="0" dirty="0">
            <a:ln w="9000" cmpd="sng">
              <a:prstDash val="solid"/>
            </a:ln>
            <a:effectLst>
              <a:reflection blurRad="12700" stA="28000" endPos="45000" dist="1000" dir="5400000" sy="-100000" algn="bl" rotWithShape="0"/>
            </a:effectLst>
          </a:endParaRPr>
        </a:p>
      </dsp:txBody>
      <dsp:txXfrm>
        <a:off x="1465782" y="1775322"/>
        <a:ext cx="1611112" cy="1322971"/>
      </dsp:txXfrm>
    </dsp:sp>
    <dsp:sp modelId="{9BCCD7C5-9C5D-4AE1-8D07-A4EB649BF80B}">
      <dsp:nvSpPr>
        <dsp:cNvPr id="0" name=""/>
        <dsp:cNvSpPr/>
      </dsp:nvSpPr>
      <dsp:spPr>
        <a:xfrm>
          <a:off x="2977749" y="898505"/>
          <a:ext cx="297436" cy="297436"/>
        </a:xfrm>
        <a:prstGeom prst="ellipse">
          <a:avLst/>
        </a:prstGeom>
        <a:solidFill>
          <a:schemeClr val="lt1">
            <a:hueOff val="0"/>
            <a:satOff val="0"/>
            <a:lumOff val="0"/>
            <a:alphaOff val="0"/>
          </a:schemeClr>
        </a:solidFill>
        <a:ln>
          <a:noFill/>
        </a:ln>
        <a:effectLst>
          <a:outerShdw blurRad="190500" dist="228600" dir="2700000" sy="90000" rotWithShape="0">
            <a:srgbClr val="000000">
              <a:alpha val="255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7E90EBD5-C7A3-4222-98D4-229C23610A26}">
      <dsp:nvSpPr>
        <dsp:cNvPr id="0" name=""/>
        <dsp:cNvSpPr/>
      </dsp:nvSpPr>
      <dsp:spPr>
        <a:xfrm>
          <a:off x="3126467" y="1253520"/>
          <a:ext cx="1611112" cy="1638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605" tIns="0" rIns="0" bIns="0" numCol="1" spcCol="1270" anchor="t" anchorCtr="0">
          <a:noAutofit/>
          <a:sp3d extrusionH="28000" prstMaterial="matte"/>
        </a:bodyPr>
        <a:lstStyle/>
        <a:p>
          <a:pPr marL="0" lvl="0" indent="0" algn="l" defTabSz="2133600">
            <a:lnSpc>
              <a:spcPct val="90000"/>
            </a:lnSpc>
            <a:spcBef>
              <a:spcPct val="0"/>
            </a:spcBef>
            <a:spcAft>
              <a:spcPct val="35000"/>
            </a:spcAft>
            <a:buNone/>
          </a:pPr>
          <a:r>
            <a:rPr lang="en-US" sz="4800" b="1" kern="1200" cap="all" spc="0" dirty="0">
              <a:ln w="9000" cmpd="sng">
                <a:prstDash val="solid"/>
              </a:ln>
              <a:effectLst>
                <a:reflection blurRad="12700" stA="28000" endPos="45000" dist="1000" dir="5400000" sy="-100000" algn="bl" rotWithShape="0"/>
              </a:effectLst>
            </a:rPr>
            <a:t>1967</a:t>
          </a:r>
        </a:p>
      </dsp:txBody>
      <dsp:txXfrm>
        <a:off x="3126467" y="1253520"/>
        <a:ext cx="1611112" cy="16384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4A4FA-EDB2-41F6-A16F-DB931679DDA1}">
      <dsp:nvSpPr>
        <dsp:cNvPr id="0" name=""/>
        <dsp:cNvSpPr/>
      </dsp:nvSpPr>
      <dsp:spPr>
        <a:xfrm>
          <a:off x="680" y="773137"/>
          <a:ext cx="2537330" cy="1875078"/>
        </a:xfrm>
        <a:prstGeom prst="rect">
          <a:avLst/>
        </a:prstGeom>
        <a:blipFill rotWithShape="1">
          <a:blip xmlns:r="http://schemas.openxmlformats.org/officeDocument/2006/relationships" r:embed="rId1"/>
          <a:srcRect/>
          <a:stretch>
            <a:fillRect l="-3000" r="-3000"/>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52CE8CC0-E694-4FDD-8F6E-339642C2B586}">
      <dsp:nvSpPr>
        <dsp:cNvPr id="0" name=""/>
        <dsp:cNvSpPr/>
      </dsp:nvSpPr>
      <dsp:spPr>
        <a:xfrm>
          <a:off x="513545" y="2308228"/>
          <a:ext cx="2186423" cy="525433"/>
        </a:xfrm>
        <a:prstGeom prst="rect">
          <a:avLst/>
        </a:prstGeom>
        <a:blipFill rotWithShape="1">
          <a:blip xmlns:r="http://schemas.openxmlformats.org/officeDocument/2006/relationships" r:embed="rId2">
            <a:duotone>
              <a:schemeClr val="lt1">
                <a:hueOff val="0"/>
                <a:satOff val="0"/>
                <a:lumOff val="0"/>
                <a:alphaOff val="0"/>
                <a:shade val="36000"/>
                <a:satMod val="120000"/>
              </a:schemeClr>
              <a:schemeClr val="lt1">
                <a:hueOff val="0"/>
                <a:satOff val="0"/>
                <a:lumOff val="0"/>
                <a:alphaOff val="0"/>
                <a:tint val="40000"/>
              </a:schemeClr>
            </a:duotone>
          </a:blip>
          <a:tile tx="0" ty="0" sx="60000" sy="59000" flip="none" algn="tl"/>
        </a:blipFill>
        <a:ln>
          <a:noFill/>
        </a:ln>
        <a:effectLst>
          <a:softEdge rad="1270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b="1" kern="1200" dirty="0">
              <a:solidFill>
                <a:schemeClr val="tx1"/>
              </a:solidFill>
              <a:effectLst>
                <a:glow rad="139700">
                  <a:schemeClr val="accent1">
                    <a:satMod val="175000"/>
                    <a:alpha val="40000"/>
                  </a:schemeClr>
                </a:glow>
              </a:effectLst>
              <a:latin typeface="Scott" pitchFamily="2" charset="0"/>
            </a:rPr>
            <a:t>“Peace!”</a:t>
          </a:r>
        </a:p>
      </dsp:txBody>
      <dsp:txXfrm>
        <a:off x="513545" y="2308228"/>
        <a:ext cx="2186423" cy="525433"/>
      </dsp:txXfrm>
    </dsp:sp>
    <dsp:sp modelId="{C514F69E-C87A-44D1-A47D-3781CA49A31B}">
      <dsp:nvSpPr>
        <dsp:cNvPr id="0" name=""/>
        <dsp:cNvSpPr/>
      </dsp:nvSpPr>
      <dsp:spPr>
        <a:xfrm>
          <a:off x="3222355" y="773137"/>
          <a:ext cx="2537330" cy="1875078"/>
        </a:xfrm>
        <a:prstGeom prst="rect">
          <a:avLst/>
        </a:prstGeom>
        <a:blipFill rotWithShape="1">
          <a:blip xmlns:r="http://schemas.openxmlformats.org/officeDocument/2006/relationships" r:embed="rId3"/>
          <a:srcRect/>
          <a:stretch>
            <a:fillRect l="-9000" r="-9000"/>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B6464AC9-5E81-46D9-9477-3EE7A4883646}">
      <dsp:nvSpPr>
        <dsp:cNvPr id="0" name=""/>
        <dsp:cNvSpPr/>
      </dsp:nvSpPr>
      <dsp:spPr>
        <a:xfrm>
          <a:off x="3735220" y="2308228"/>
          <a:ext cx="2186423" cy="525433"/>
        </a:xfrm>
        <a:prstGeom prst="rect">
          <a:avLst/>
        </a:prstGeom>
        <a:blipFill rotWithShape="1">
          <a:blip xmlns:r="http://schemas.openxmlformats.org/officeDocument/2006/relationships" r:embed="rId2">
            <a:duotone>
              <a:schemeClr val="lt1">
                <a:hueOff val="0"/>
                <a:satOff val="0"/>
                <a:lumOff val="0"/>
                <a:alphaOff val="0"/>
                <a:shade val="36000"/>
                <a:satMod val="120000"/>
              </a:schemeClr>
              <a:schemeClr val="lt1">
                <a:hueOff val="0"/>
                <a:satOff val="0"/>
                <a:lumOff val="0"/>
                <a:alphaOff val="0"/>
                <a:tint val="40000"/>
              </a:schemeClr>
            </a:duotone>
          </a:blip>
          <a:tile tx="0" ty="0" sx="60000" sy="59000" flip="none" algn="tl"/>
        </a:blipFill>
        <a:ln>
          <a:noFill/>
        </a:ln>
        <a:effectLst>
          <a:softEdge rad="1270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b="1" kern="1200" dirty="0">
              <a:solidFill>
                <a:schemeClr val="tx1"/>
              </a:solidFill>
              <a:effectLst>
                <a:glow rad="139700">
                  <a:schemeClr val="accent1">
                    <a:satMod val="175000"/>
                    <a:alpha val="40000"/>
                  </a:schemeClr>
                </a:glow>
              </a:effectLst>
              <a:latin typeface="Scott" pitchFamily="2" charset="0"/>
            </a:rPr>
            <a:t>“Justice!”</a:t>
          </a:r>
        </a:p>
      </dsp:txBody>
      <dsp:txXfrm>
        <a:off x="3735220" y="2308228"/>
        <a:ext cx="2186423" cy="525433"/>
      </dsp:txXfrm>
    </dsp:sp>
    <dsp:sp modelId="{98675F4F-1A51-4362-BABC-A3AC2F906373}">
      <dsp:nvSpPr>
        <dsp:cNvPr id="0" name=""/>
        <dsp:cNvSpPr/>
      </dsp:nvSpPr>
      <dsp:spPr>
        <a:xfrm>
          <a:off x="6444030" y="773137"/>
          <a:ext cx="2537330" cy="1875078"/>
        </a:xfrm>
        <a:prstGeom prst="rect">
          <a:avLst/>
        </a:prstGeom>
        <a:blipFill rotWithShape="1">
          <a:blip xmlns:r="http://schemas.openxmlformats.org/officeDocument/2006/relationships" r:embed="rId4"/>
          <a:srcRect/>
          <a:stretch>
            <a:fillRect l="-16000" r="-16000"/>
          </a:stretch>
        </a:blip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EB710DDA-6087-43BD-9170-AAC45150731B}">
      <dsp:nvSpPr>
        <dsp:cNvPr id="0" name=""/>
        <dsp:cNvSpPr/>
      </dsp:nvSpPr>
      <dsp:spPr>
        <a:xfrm>
          <a:off x="6956895" y="2308228"/>
          <a:ext cx="2186423" cy="525433"/>
        </a:xfrm>
        <a:prstGeom prst="rect">
          <a:avLst/>
        </a:prstGeom>
        <a:blipFill rotWithShape="1">
          <a:blip xmlns:r="http://schemas.openxmlformats.org/officeDocument/2006/relationships" r:embed="rId2">
            <a:duotone>
              <a:schemeClr val="lt1">
                <a:hueOff val="0"/>
                <a:satOff val="0"/>
                <a:lumOff val="0"/>
                <a:alphaOff val="0"/>
                <a:shade val="36000"/>
                <a:satMod val="120000"/>
              </a:schemeClr>
              <a:schemeClr val="lt1">
                <a:hueOff val="0"/>
                <a:satOff val="0"/>
                <a:lumOff val="0"/>
                <a:alphaOff val="0"/>
                <a:tint val="40000"/>
              </a:schemeClr>
            </a:duotone>
          </a:blip>
          <a:tile tx="0" ty="0" sx="60000" sy="59000" flip="none" algn="tl"/>
        </a:blipFill>
        <a:ln>
          <a:noFill/>
        </a:ln>
        <a:effectLst>
          <a:softEdge rad="1270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sz="2000" b="1" u="sng" kern="1200" dirty="0">
              <a:solidFill>
                <a:schemeClr val="tx1"/>
              </a:solidFill>
              <a:effectLst>
                <a:glow rad="139700">
                  <a:schemeClr val="accent1">
                    <a:satMod val="175000"/>
                    <a:alpha val="40000"/>
                  </a:schemeClr>
                </a:glow>
              </a:effectLst>
              <a:latin typeface="Scott" pitchFamily="2" charset="0"/>
            </a:rPr>
            <a:t>Reality</a:t>
          </a:r>
          <a:endParaRPr lang="en-US" sz="1700" b="1" u="sng" kern="1200" dirty="0">
            <a:solidFill>
              <a:schemeClr val="tx1"/>
            </a:solidFill>
            <a:effectLst>
              <a:glow rad="139700">
                <a:schemeClr val="accent1">
                  <a:satMod val="175000"/>
                  <a:alpha val="40000"/>
                </a:schemeClr>
              </a:glow>
            </a:effectLst>
            <a:latin typeface="Scott" pitchFamily="2" charset="0"/>
          </a:endParaRPr>
        </a:p>
      </dsp:txBody>
      <dsp:txXfrm>
        <a:off x="6956895" y="2308228"/>
        <a:ext cx="2186423" cy="5254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B479A-1C22-4D23-8971-B846D1EF8DD8}">
      <dsp:nvSpPr>
        <dsp:cNvPr id="0" name=""/>
        <dsp:cNvSpPr/>
      </dsp:nvSpPr>
      <dsp:spPr>
        <a:xfrm>
          <a:off x="0" y="0"/>
          <a:ext cx="6995160" cy="151516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Relationship With God (</a:t>
          </a:r>
          <a:r>
            <a:rPr lang="en-US" sz="2700" i="1" kern="1200" dirty="0"/>
            <a:t>12:1)</a:t>
          </a:r>
          <a:endParaRPr lang="en-US" sz="2700" kern="1200" dirty="0"/>
        </a:p>
        <a:p>
          <a:pPr marL="228600" lvl="1" indent="-228600" algn="l" defTabSz="933450">
            <a:lnSpc>
              <a:spcPct val="90000"/>
            </a:lnSpc>
            <a:spcBef>
              <a:spcPct val="0"/>
            </a:spcBef>
            <a:spcAft>
              <a:spcPct val="15000"/>
            </a:spcAft>
            <a:buChar char="•"/>
          </a:pPr>
          <a:r>
            <a:rPr lang="en-US" sz="2100" kern="1200" dirty="0"/>
            <a:t>Present your bodies a living and holy sacrifice, acceptable to God…</a:t>
          </a:r>
          <a:endParaRPr lang="en-US" sz="2100" i="1" kern="1200" dirty="0"/>
        </a:p>
      </dsp:txBody>
      <dsp:txXfrm>
        <a:off x="44378" y="44378"/>
        <a:ext cx="5429116" cy="1426411"/>
      </dsp:txXfrm>
    </dsp:sp>
    <dsp:sp modelId="{45BC6A8C-0803-4CCD-BD42-2B4FD3ED4BA8}">
      <dsp:nvSpPr>
        <dsp:cNvPr id="0" name=""/>
        <dsp:cNvSpPr/>
      </dsp:nvSpPr>
      <dsp:spPr>
        <a:xfrm>
          <a:off x="1234439" y="1851870"/>
          <a:ext cx="6995160" cy="151516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 With Others (</a:t>
          </a:r>
          <a:r>
            <a:rPr lang="en-US" sz="2700" i="1" kern="1200" dirty="0"/>
            <a:t>12:10-11)</a:t>
          </a:r>
          <a:endParaRPr lang="en-US" sz="2700" kern="1200" dirty="0"/>
        </a:p>
        <a:p>
          <a:pPr marL="228600" lvl="1" indent="-228600" algn="l" defTabSz="933450">
            <a:lnSpc>
              <a:spcPct val="90000"/>
            </a:lnSpc>
            <a:spcBef>
              <a:spcPct val="0"/>
            </a:spcBef>
            <a:spcAft>
              <a:spcPct val="15000"/>
            </a:spcAft>
            <a:buChar char="•"/>
          </a:pPr>
          <a:r>
            <a:rPr lang="en-US" sz="2100" kern="1200" dirty="0"/>
            <a:t>Be devoted to one another in brotherly love…</a:t>
          </a:r>
          <a:r>
            <a:rPr lang="en-US" sz="2100" b="1" i="0" u="sng" kern="1200" dirty="0"/>
            <a:t>serving the Lord</a:t>
          </a:r>
          <a:r>
            <a:rPr lang="en-US" sz="2100" kern="1200" dirty="0"/>
            <a:t>;</a:t>
          </a:r>
          <a:endParaRPr lang="en-US" sz="2100" i="1" kern="1200" dirty="0"/>
        </a:p>
      </dsp:txBody>
      <dsp:txXfrm>
        <a:off x="1278817" y="1896248"/>
        <a:ext cx="4687105" cy="1426411"/>
      </dsp:txXfrm>
    </dsp:sp>
    <dsp:sp modelId="{D2CFBA7F-E472-4AC8-943D-54FB531CFA85}">
      <dsp:nvSpPr>
        <dsp:cNvPr id="0" name=""/>
        <dsp:cNvSpPr/>
      </dsp:nvSpPr>
      <dsp:spPr>
        <a:xfrm>
          <a:off x="6010301" y="1191089"/>
          <a:ext cx="984858" cy="98485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231894" y="1191089"/>
        <a:ext cx="541672" cy="7411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66617-10EF-4733-925E-CC981B68DD0F}">
      <dsp:nvSpPr>
        <dsp:cNvPr id="0" name=""/>
        <dsp:cNvSpPr/>
      </dsp:nvSpPr>
      <dsp:spPr>
        <a:xfrm>
          <a:off x="2712601" y="1508078"/>
          <a:ext cx="2006582" cy="2006582"/>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“Love must be sincere”</a:t>
          </a:r>
        </a:p>
      </dsp:txBody>
      <dsp:txXfrm>
        <a:off x="3006458" y="1801935"/>
        <a:ext cx="1418868" cy="1418868"/>
      </dsp:txXfrm>
    </dsp:sp>
    <dsp:sp modelId="{DC63A718-3BF8-495C-AB58-713164B08C36}">
      <dsp:nvSpPr>
        <dsp:cNvPr id="0" name=""/>
        <dsp:cNvSpPr/>
      </dsp:nvSpPr>
      <dsp:spPr>
        <a:xfrm rot="13571633" flipH="1">
          <a:off x="2331214" y="1108533"/>
          <a:ext cx="856244" cy="571875"/>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A528526F-2049-47C9-B09F-7CF735733FEB}">
      <dsp:nvSpPr>
        <dsp:cNvPr id="0" name=""/>
        <dsp:cNvSpPr/>
      </dsp:nvSpPr>
      <dsp:spPr>
        <a:xfrm>
          <a:off x="266847" y="1207"/>
          <a:ext cx="1906253" cy="1525002"/>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1333500">
            <a:lnSpc>
              <a:spcPct val="90000"/>
            </a:lnSpc>
            <a:spcBef>
              <a:spcPct val="0"/>
            </a:spcBef>
            <a:spcAft>
              <a:spcPct val="35000"/>
            </a:spcAft>
            <a:buNone/>
          </a:pPr>
          <a:r>
            <a:rPr lang="en-US" sz="3000" kern="1200" dirty="0"/>
            <a:t>With Believers</a:t>
          </a:r>
        </a:p>
        <a:p>
          <a:pPr marL="228600" lvl="1" indent="-228600" algn="l" defTabSz="1022350">
            <a:lnSpc>
              <a:spcPct val="90000"/>
            </a:lnSpc>
            <a:spcBef>
              <a:spcPct val="0"/>
            </a:spcBef>
            <a:spcAft>
              <a:spcPct val="15000"/>
            </a:spcAft>
            <a:buChar char="•"/>
          </a:pPr>
          <a:r>
            <a:rPr lang="en-US" sz="2300" kern="1200" dirty="0"/>
            <a:t>12:10-13</a:t>
          </a:r>
        </a:p>
      </dsp:txBody>
      <dsp:txXfrm>
        <a:off x="311513" y="45873"/>
        <a:ext cx="1816921" cy="1435670"/>
      </dsp:txXfrm>
    </dsp:sp>
    <dsp:sp modelId="{580652CE-640E-4F33-9A5D-5C52B9B29B26}">
      <dsp:nvSpPr>
        <dsp:cNvPr id="0" name=""/>
        <dsp:cNvSpPr/>
      </dsp:nvSpPr>
      <dsp:spPr>
        <a:xfrm rot="18616517" flipH="1">
          <a:off x="4211862" y="1068999"/>
          <a:ext cx="996994" cy="571875"/>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25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17047CC-6F2A-41E9-9948-92DF6DB48805}">
      <dsp:nvSpPr>
        <dsp:cNvPr id="0" name=""/>
        <dsp:cNvSpPr/>
      </dsp:nvSpPr>
      <dsp:spPr>
        <a:xfrm>
          <a:off x="5258685" y="1207"/>
          <a:ext cx="1906253" cy="1525002"/>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1333500">
            <a:lnSpc>
              <a:spcPct val="90000"/>
            </a:lnSpc>
            <a:spcBef>
              <a:spcPct val="0"/>
            </a:spcBef>
            <a:spcAft>
              <a:spcPct val="35000"/>
            </a:spcAft>
            <a:buNone/>
          </a:pPr>
          <a:r>
            <a:rPr lang="en-US" sz="3000" kern="1200" dirty="0"/>
            <a:t>With Everyone </a:t>
          </a:r>
        </a:p>
        <a:p>
          <a:pPr marL="228600" lvl="1" indent="-228600" algn="l" defTabSz="1022350">
            <a:lnSpc>
              <a:spcPct val="90000"/>
            </a:lnSpc>
            <a:spcBef>
              <a:spcPct val="0"/>
            </a:spcBef>
            <a:spcAft>
              <a:spcPct val="15000"/>
            </a:spcAft>
            <a:buChar char="•"/>
          </a:pPr>
          <a:r>
            <a:rPr lang="en-US" sz="2300" kern="1200" dirty="0"/>
            <a:t>12:14-21</a:t>
          </a:r>
        </a:p>
      </dsp:txBody>
      <dsp:txXfrm>
        <a:off x="5303351" y="45873"/>
        <a:ext cx="1816921" cy="14356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402E5-829E-4696-8DD7-156249EB2C87}">
      <dsp:nvSpPr>
        <dsp:cNvPr id="0" name=""/>
        <dsp:cNvSpPr/>
      </dsp:nvSpPr>
      <dsp:spPr>
        <a:xfrm>
          <a:off x="1381958" y="2084931"/>
          <a:ext cx="1274683" cy="1274683"/>
        </a:xfrm>
        <a:prstGeom prst="ellipse">
          <a:avLst/>
        </a:prstGeom>
        <a:gradFill rotWithShape="0">
          <a:gsLst>
            <a:gs pos="20000">
              <a:schemeClr val="accent1">
                <a:hueOff val="0"/>
                <a:satOff val="0"/>
                <a:lumOff val="0"/>
                <a:alphaOff val="0"/>
                <a:tint val="9000"/>
              </a:schemeClr>
            </a:gs>
            <a:gs pos="100000">
              <a:schemeClr val="accent1">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Sincere Love</a:t>
          </a:r>
        </a:p>
      </dsp:txBody>
      <dsp:txXfrm>
        <a:off x="1568631" y="2271604"/>
        <a:ext cx="901337" cy="901337"/>
      </dsp:txXfrm>
    </dsp:sp>
    <dsp:sp modelId="{8A421199-08A9-4477-B8ED-D06448E85C6C}">
      <dsp:nvSpPr>
        <dsp:cNvPr id="0" name=""/>
        <dsp:cNvSpPr/>
      </dsp:nvSpPr>
      <dsp:spPr>
        <a:xfrm rot="12900000">
          <a:off x="514934" y="1846522"/>
          <a:ext cx="1026152" cy="363284"/>
        </a:xfrm>
        <a:prstGeom prst="leftArrow">
          <a:avLst>
            <a:gd name="adj1" fmla="val 60000"/>
            <a:gd name="adj2" fmla="val 50000"/>
          </a:avLst>
        </a:prstGeom>
        <a:gradFill rotWithShape="0">
          <a:gsLst>
            <a:gs pos="20000">
              <a:schemeClr val="accent1">
                <a:tint val="60000"/>
                <a:hueOff val="0"/>
                <a:satOff val="0"/>
                <a:lumOff val="0"/>
                <a:alphaOff val="0"/>
                <a:tint val="9000"/>
              </a:schemeClr>
            </a:gs>
            <a:gs pos="100000">
              <a:schemeClr val="accent1">
                <a:tint val="60000"/>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0245493D-675D-4A13-ABE5-7291F69056DA}">
      <dsp:nvSpPr>
        <dsp:cNvPr id="0" name=""/>
        <dsp:cNvSpPr/>
      </dsp:nvSpPr>
      <dsp:spPr>
        <a:xfrm>
          <a:off x="2248" y="1249496"/>
          <a:ext cx="1210948" cy="968759"/>
        </a:xfrm>
        <a:prstGeom prst="roundRect">
          <a:avLst>
            <a:gd name="adj" fmla="val 10000"/>
          </a:avLst>
        </a:prstGeom>
        <a:gradFill rotWithShape="0">
          <a:gsLst>
            <a:gs pos="20000">
              <a:schemeClr val="accent1">
                <a:hueOff val="0"/>
                <a:satOff val="0"/>
                <a:lumOff val="0"/>
                <a:alphaOff val="0"/>
                <a:tint val="9000"/>
              </a:schemeClr>
            </a:gs>
            <a:gs pos="100000">
              <a:schemeClr val="accent1">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Zealous, diligent</a:t>
          </a:r>
        </a:p>
      </dsp:txBody>
      <dsp:txXfrm>
        <a:off x="30622" y="1277870"/>
        <a:ext cx="1154200" cy="912011"/>
      </dsp:txXfrm>
    </dsp:sp>
    <dsp:sp modelId="{393995E2-A923-47B9-8893-1D22780C9CC4}">
      <dsp:nvSpPr>
        <dsp:cNvPr id="0" name=""/>
        <dsp:cNvSpPr/>
      </dsp:nvSpPr>
      <dsp:spPr>
        <a:xfrm rot="16200000">
          <a:off x="1506223" y="1330489"/>
          <a:ext cx="1026152" cy="363284"/>
        </a:xfrm>
        <a:prstGeom prst="leftArrow">
          <a:avLst>
            <a:gd name="adj1" fmla="val 60000"/>
            <a:gd name="adj2" fmla="val 50000"/>
          </a:avLst>
        </a:prstGeom>
        <a:gradFill rotWithShape="0">
          <a:gsLst>
            <a:gs pos="20000">
              <a:schemeClr val="accent1">
                <a:tint val="60000"/>
                <a:hueOff val="0"/>
                <a:satOff val="0"/>
                <a:lumOff val="0"/>
                <a:alphaOff val="0"/>
                <a:tint val="9000"/>
              </a:schemeClr>
            </a:gs>
            <a:gs pos="100000">
              <a:schemeClr val="accent1">
                <a:tint val="60000"/>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0C9EC8E5-BF6F-4FBD-90AA-6467F32CC2C5}">
      <dsp:nvSpPr>
        <dsp:cNvPr id="0" name=""/>
        <dsp:cNvSpPr/>
      </dsp:nvSpPr>
      <dsp:spPr>
        <a:xfrm>
          <a:off x="1413825" y="514676"/>
          <a:ext cx="1210948" cy="968759"/>
        </a:xfrm>
        <a:prstGeom prst="roundRect">
          <a:avLst>
            <a:gd name="adj" fmla="val 10000"/>
          </a:avLst>
        </a:prstGeom>
        <a:gradFill rotWithShape="0">
          <a:gsLst>
            <a:gs pos="20000">
              <a:schemeClr val="accent1">
                <a:hueOff val="0"/>
                <a:satOff val="0"/>
                <a:lumOff val="0"/>
                <a:alphaOff val="0"/>
                <a:tint val="9000"/>
              </a:schemeClr>
            </a:gs>
            <a:gs pos="100000">
              <a:schemeClr val="accent1">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Despite setbacks</a:t>
          </a:r>
        </a:p>
      </dsp:txBody>
      <dsp:txXfrm>
        <a:off x="1442199" y="543050"/>
        <a:ext cx="1154200" cy="912011"/>
      </dsp:txXfrm>
    </dsp:sp>
    <dsp:sp modelId="{3E0EDDC3-75AC-4CFD-9A5C-4B2C84491FBF}">
      <dsp:nvSpPr>
        <dsp:cNvPr id="0" name=""/>
        <dsp:cNvSpPr/>
      </dsp:nvSpPr>
      <dsp:spPr>
        <a:xfrm rot="19500000">
          <a:off x="2497513" y="1846522"/>
          <a:ext cx="1026152" cy="363284"/>
        </a:xfrm>
        <a:prstGeom prst="leftArrow">
          <a:avLst>
            <a:gd name="adj1" fmla="val 60000"/>
            <a:gd name="adj2" fmla="val 50000"/>
          </a:avLst>
        </a:prstGeom>
        <a:gradFill rotWithShape="0">
          <a:gsLst>
            <a:gs pos="20000">
              <a:schemeClr val="accent1">
                <a:tint val="60000"/>
                <a:hueOff val="0"/>
                <a:satOff val="0"/>
                <a:lumOff val="0"/>
                <a:alphaOff val="0"/>
                <a:tint val="9000"/>
              </a:schemeClr>
            </a:gs>
            <a:gs pos="100000">
              <a:schemeClr val="accent1">
                <a:tint val="60000"/>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dsp:spPr>
      <dsp:style>
        <a:lnRef idx="0">
          <a:scrgbClr r="0" g="0" b="0"/>
        </a:lnRef>
        <a:fillRef idx="2">
          <a:scrgbClr r="0" g="0" b="0"/>
        </a:fillRef>
        <a:effectRef idx="1">
          <a:scrgbClr r="0" g="0" b="0"/>
        </a:effectRef>
        <a:fontRef idx="minor">
          <a:schemeClr val="dk1"/>
        </a:fontRef>
      </dsp:style>
    </dsp:sp>
    <dsp:sp modelId="{33A94965-4696-4BAF-9B89-46FF68ADC740}">
      <dsp:nvSpPr>
        <dsp:cNvPr id="0" name=""/>
        <dsp:cNvSpPr/>
      </dsp:nvSpPr>
      <dsp:spPr>
        <a:xfrm>
          <a:off x="2825402" y="1249496"/>
          <a:ext cx="1210948" cy="968759"/>
        </a:xfrm>
        <a:prstGeom prst="roundRect">
          <a:avLst>
            <a:gd name="adj" fmla="val 10000"/>
          </a:avLst>
        </a:prstGeom>
        <a:gradFill rotWithShape="0">
          <a:gsLst>
            <a:gs pos="20000">
              <a:schemeClr val="accent1">
                <a:hueOff val="0"/>
                <a:satOff val="0"/>
                <a:lumOff val="0"/>
                <a:alphaOff val="0"/>
                <a:tint val="9000"/>
              </a:schemeClr>
            </a:gs>
            <a:gs pos="100000">
              <a:schemeClr val="accent1">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en-US" sz="2200" kern="1200" dirty="0"/>
            <a:t>PRAYER POWER</a:t>
          </a:r>
        </a:p>
      </dsp:txBody>
      <dsp:txXfrm>
        <a:off x="2853776" y="1277870"/>
        <a:ext cx="1154200" cy="9120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5E002-479D-4D1D-9AEA-EF40893D3E9D}">
      <dsp:nvSpPr>
        <dsp:cNvPr id="0" name=""/>
        <dsp:cNvSpPr/>
      </dsp:nvSpPr>
      <dsp:spPr>
        <a:xfrm>
          <a:off x="6517639" y="709463"/>
          <a:ext cx="2467475" cy="1523159"/>
        </a:xfrm>
        <a:prstGeom prst="rect">
          <a:avLst/>
        </a:prstGeom>
        <a:blipFill rotWithShape="1">
          <a:blip xmlns:r="http://schemas.openxmlformats.org/officeDocument/2006/relationships" r:embed="rId1"/>
          <a:srcRect/>
          <a:stretch>
            <a:fillRect t="-6000" b="-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310107-EEA6-4907-A9AC-AED653B494CF}">
      <dsp:nvSpPr>
        <dsp:cNvPr id="0" name=""/>
        <dsp:cNvSpPr/>
      </dsp:nvSpPr>
      <dsp:spPr>
        <a:xfrm>
          <a:off x="3357926" y="709463"/>
          <a:ext cx="2467475" cy="1523159"/>
        </a:xfrm>
        <a:prstGeom prst="rect">
          <a:avLst/>
        </a:prstGeom>
        <a:blipFill rotWithShape="1">
          <a:blip xmlns:r="http://schemas.openxmlformats.org/officeDocument/2006/relationships" r:embed="rId2"/>
          <a:srcRect/>
          <a:stretch>
            <a:fillRect t="-11000" b="-1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F6B464-6879-4DC6-A268-A2B35E41B7C0}">
      <dsp:nvSpPr>
        <dsp:cNvPr id="0" name=""/>
        <dsp:cNvSpPr/>
      </dsp:nvSpPr>
      <dsp:spPr>
        <a:xfrm>
          <a:off x="198213" y="709463"/>
          <a:ext cx="2467475" cy="1523159"/>
        </a:xfrm>
        <a:prstGeom prst="rect">
          <a:avLst/>
        </a:prstGeom>
        <a:blipFill rotWithShape="1">
          <a:blip xmlns:r="http://schemas.openxmlformats.org/officeDocument/2006/relationships" r:embed="rId3"/>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7A594B-5327-41A8-8F82-18FA5D2259B0}">
      <dsp:nvSpPr>
        <dsp:cNvPr id="0" name=""/>
        <dsp:cNvSpPr/>
      </dsp:nvSpPr>
      <dsp:spPr>
        <a:xfrm>
          <a:off x="6484" y="2223715"/>
          <a:ext cx="2462423" cy="26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b" anchorCtr="0">
          <a:noAutofit/>
        </a:bodyPr>
        <a:lstStyle/>
        <a:p>
          <a:pPr marL="0" lvl="0" indent="0" algn="l" defTabSz="800100">
            <a:lnSpc>
              <a:spcPct val="90000"/>
            </a:lnSpc>
            <a:spcBef>
              <a:spcPct val="0"/>
            </a:spcBef>
            <a:spcAft>
              <a:spcPct val="35000"/>
            </a:spcAft>
            <a:buNone/>
          </a:pPr>
          <a:r>
            <a:rPr lang="en-US" sz="1800" kern="1200" dirty="0"/>
            <a:t>Government</a:t>
          </a:r>
        </a:p>
      </dsp:txBody>
      <dsp:txXfrm>
        <a:off x="6484" y="2223715"/>
        <a:ext cx="2462423" cy="260629"/>
      </dsp:txXfrm>
    </dsp:sp>
    <dsp:sp modelId="{1140FF31-CD01-4E71-A8A7-A522C5FB966B}">
      <dsp:nvSpPr>
        <dsp:cNvPr id="0" name=""/>
        <dsp:cNvSpPr/>
      </dsp:nvSpPr>
      <dsp:spPr>
        <a:xfrm>
          <a:off x="6484" y="906138"/>
          <a:ext cx="2466677" cy="1584798"/>
        </a:xfrm>
        <a:prstGeom prst="rect">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EB6AA5-4315-4DDD-921C-AE73D83A18AB}">
      <dsp:nvSpPr>
        <dsp:cNvPr id="0" name=""/>
        <dsp:cNvSpPr/>
      </dsp:nvSpPr>
      <dsp:spPr>
        <a:xfrm>
          <a:off x="3166197" y="2223715"/>
          <a:ext cx="2462423" cy="26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b" anchorCtr="0">
          <a:noAutofit/>
        </a:bodyPr>
        <a:lstStyle/>
        <a:p>
          <a:pPr marL="0" lvl="0" indent="0" algn="l" defTabSz="800100">
            <a:lnSpc>
              <a:spcPct val="90000"/>
            </a:lnSpc>
            <a:spcBef>
              <a:spcPct val="0"/>
            </a:spcBef>
            <a:spcAft>
              <a:spcPct val="35000"/>
            </a:spcAft>
            <a:buNone/>
          </a:pPr>
          <a:r>
            <a:rPr lang="en-US" sz="1800" kern="1200" dirty="0"/>
            <a:t>Christian</a:t>
          </a:r>
        </a:p>
      </dsp:txBody>
      <dsp:txXfrm>
        <a:off x="3166197" y="2223715"/>
        <a:ext cx="2462423" cy="260629"/>
      </dsp:txXfrm>
    </dsp:sp>
    <dsp:sp modelId="{47944A9E-0CFD-4A4C-A85A-CF2C75A9A759}">
      <dsp:nvSpPr>
        <dsp:cNvPr id="0" name=""/>
        <dsp:cNvSpPr/>
      </dsp:nvSpPr>
      <dsp:spPr>
        <a:xfrm>
          <a:off x="3166197" y="906138"/>
          <a:ext cx="2466677" cy="1584798"/>
        </a:xfrm>
        <a:prstGeom prst="rect">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C4BBD4-71F0-4EAC-B98E-52CCCD65D13F}">
      <dsp:nvSpPr>
        <dsp:cNvPr id="0" name=""/>
        <dsp:cNvSpPr/>
      </dsp:nvSpPr>
      <dsp:spPr>
        <a:xfrm>
          <a:off x="6325911" y="2223715"/>
          <a:ext cx="2462423" cy="260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b" anchorCtr="0">
          <a:noAutofit/>
        </a:bodyPr>
        <a:lstStyle/>
        <a:p>
          <a:pPr marL="0" lvl="0" indent="0" algn="l" defTabSz="800100">
            <a:lnSpc>
              <a:spcPct val="90000"/>
            </a:lnSpc>
            <a:spcBef>
              <a:spcPct val="0"/>
            </a:spcBef>
            <a:spcAft>
              <a:spcPct val="35000"/>
            </a:spcAft>
            <a:buNone/>
          </a:pPr>
          <a:r>
            <a:rPr lang="en-US" sz="1800" kern="1200" dirty="0"/>
            <a:t>India Gospel League</a:t>
          </a:r>
        </a:p>
      </dsp:txBody>
      <dsp:txXfrm>
        <a:off x="6325911" y="2223715"/>
        <a:ext cx="2462423" cy="260629"/>
      </dsp:txXfrm>
    </dsp:sp>
    <dsp:sp modelId="{50B33EE7-36C1-411E-972C-0808C98365CD}">
      <dsp:nvSpPr>
        <dsp:cNvPr id="0" name=""/>
        <dsp:cNvSpPr/>
      </dsp:nvSpPr>
      <dsp:spPr>
        <a:xfrm>
          <a:off x="6325911" y="906138"/>
          <a:ext cx="2466677" cy="1584798"/>
        </a:xfrm>
        <a:prstGeom prst="rect">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25DD1-1AB0-4786-BF35-672C35951DE8}">
      <dsp:nvSpPr>
        <dsp:cNvPr id="0" name=""/>
        <dsp:cNvSpPr/>
      </dsp:nvSpPr>
      <dsp:spPr>
        <a:xfrm>
          <a:off x="0" y="348960"/>
          <a:ext cx="8229600" cy="2217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58216" rIns="63870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“You are the salt of the earth; but if the salt has become tasteless… it is no longer good for anything, except to be thrown out and trampled under foot by men.  </a:t>
          </a:r>
        </a:p>
        <a:p>
          <a:pPr marL="228600" lvl="1" indent="-228600" algn="l" defTabSz="977900">
            <a:lnSpc>
              <a:spcPct val="90000"/>
            </a:lnSpc>
            <a:spcBef>
              <a:spcPct val="0"/>
            </a:spcBef>
            <a:spcAft>
              <a:spcPct val="15000"/>
            </a:spcAft>
            <a:buChar char="•"/>
          </a:pPr>
          <a:r>
            <a:rPr lang="en-US" sz="2200" kern="1200" dirty="0"/>
            <a:t>“You are the light of the world. A city set on a hill cannot be hidden; </a:t>
          </a:r>
          <a:r>
            <a:rPr lang="en-US" sz="2200" i="1" kern="1200" dirty="0"/>
            <a:t> </a:t>
          </a:r>
          <a:endParaRPr lang="en-US" sz="2200" kern="1200" dirty="0"/>
        </a:p>
      </dsp:txBody>
      <dsp:txXfrm>
        <a:off x="0" y="348960"/>
        <a:ext cx="8229600" cy="2217600"/>
      </dsp:txXfrm>
    </dsp:sp>
    <dsp:sp modelId="{658CEF5C-EBF3-4050-B89F-29F712B16AB4}">
      <dsp:nvSpPr>
        <dsp:cNvPr id="0" name=""/>
        <dsp:cNvSpPr/>
      </dsp:nvSpPr>
      <dsp:spPr>
        <a:xfrm>
          <a:off x="411480" y="24239"/>
          <a:ext cx="5760720" cy="649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977900">
            <a:lnSpc>
              <a:spcPct val="90000"/>
            </a:lnSpc>
            <a:spcBef>
              <a:spcPct val="0"/>
            </a:spcBef>
            <a:spcAft>
              <a:spcPct val="35000"/>
            </a:spcAft>
            <a:buNone/>
          </a:pPr>
          <a:r>
            <a:rPr lang="en-US" sz="2200" kern="1200" dirty="0"/>
            <a:t>Salt &amp; Light (</a:t>
          </a:r>
          <a:r>
            <a:rPr lang="en-US" sz="2200" i="1" kern="1200" dirty="0"/>
            <a:t>Matthew 5:13-14)</a:t>
          </a:r>
          <a:endParaRPr lang="en-US" sz="2200" kern="1200" dirty="0"/>
        </a:p>
      </dsp:txBody>
      <dsp:txXfrm>
        <a:off x="443183" y="55942"/>
        <a:ext cx="5697314" cy="5860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9DFD2-F5E3-4E36-9538-76B6E5C2A403}">
      <dsp:nvSpPr>
        <dsp:cNvPr id="0" name=""/>
        <dsp:cNvSpPr/>
      </dsp:nvSpPr>
      <dsp:spPr>
        <a:xfrm>
          <a:off x="2250" y="734"/>
          <a:ext cx="6091499" cy="1327472"/>
        </a:xfrm>
        <a:prstGeom prst="roundRect">
          <a:avLst>
            <a:gd name="adj" fmla="val 10000"/>
          </a:avLst>
        </a:prstGeom>
        <a:gradFill rotWithShape="0">
          <a:gsLst>
            <a:gs pos="20000">
              <a:schemeClr val="accent1">
                <a:hueOff val="0"/>
                <a:satOff val="0"/>
                <a:lumOff val="0"/>
                <a:alphaOff val="0"/>
                <a:tint val="9000"/>
              </a:schemeClr>
            </a:gs>
            <a:gs pos="100000">
              <a:schemeClr val="accent1">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Love Means</a:t>
          </a:r>
          <a:br>
            <a:rPr lang="en-US" sz="3500" kern="1200" dirty="0"/>
          </a:br>
          <a:r>
            <a:rPr lang="en-US" sz="3500" kern="1200" dirty="0"/>
            <a:t>Emotional Investment</a:t>
          </a:r>
        </a:p>
      </dsp:txBody>
      <dsp:txXfrm>
        <a:off x="41130" y="39614"/>
        <a:ext cx="6013739" cy="1249712"/>
      </dsp:txXfrm>
    </dsp:sp>
    <dsp:sp modelId="{86EF96E0-991A-4EE8-8187-AE1F0630E1AF}">
      <dsp:nvSpPr>
        <dsp:cNvPr id="0" name=""/>
        <dsp:cNvSpPr/>
      </dsp:nvSpPr>
      <dsp:spPr>
        <a:xfrm>
          <a:off x="2250" y="1489060"/>
          <a:ext cx="2922984" cy="1327472"/>
        </a:xfrm>
        <a:prstGeom prst="roundRect">
          <a:avLst>
            <a:gd name="adj" fmla="val 10000"/>
          </a:avLst>
        </a:prstGeom>
        <a:gradFill rotWithShape="0">
          <a:gsLst>
            <a:gs pos="20000">
              <a:schemeClr val="accent1">
                <a:hueOff val="0"/>
                <a:satOff val="0"/>
                <a:lumOff val="0"/>
                <a:alphaOff val="0"/>
                <a:tint val="9000"/>
              </a:schemeClr>
            </a:gs>
            <a:gs pos="100000">
              <a:schemeClr val="accent1">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Paying a Personal Price</a:t>
          </a:r>
        </a:p>
      </dsp:txBody>
      <dsp:txXfrm>
        <a:off x="41130" y="1527940"/>
        <a:ext cx="2845224" cy="1249712"/>
      </dsp:txXfrm>
    </dsp:sp>
    <dsp:sp modelId="{230A9397-DA50-4B66-9206-DD1B9416389D}">
      <dsp:nvSpPr>
        <dsp:cNvPr id="0" name=""/>
        <dsp:cNvSpPr/>
      </dsp:nvSpPr>
      <dsp:spPr>
        <a:xfrm>
          <a:off x="3170765" y="1489060"/>
          <a:ext cx="2922984" cy="1327472"/>
        </a:xfrm>
        <a:prstGeom prst="roundRect">
          <a:avLst>
            <a:gd name="adj" fmla="val 10000"/>
          </a:avLst>
        </a:prstGeom>
        <a:gradFill rotWithShape="0">
          <a:gsLst>
            <a:gs pos="20000">
              <a:schemeClr val="accent1">
                <a:hueOff val="0"/>
                <a:satOff val="0"/>
                <a:lumOff val="0"/>
                <a:alphaOff val="0"/>
                <a:tint val="9000"/>
              </a:schemeClr>
            </a:gs>
            <a:gs pos="100000">
              <a:schemeClr val="accent1">
                <a:hueOff val="0"/>
                <a:satOff val="0"/>
                <a:lumOff val="0"/>
                <a:alphaOff val="0"/>
                <a:tint val="70000"/>
                <a:satMod val="100000"/>
              </a:schemeClr>
            </a:gs>
          </a:gsLst>
          <a:path path="circle">
            <a:fillToRect l="-15000" t="-15000" r="115000" b="115000"/>
          </a:path>
        </a:gradFill>
        <a:ln>
          <a:noFill/>
        </a:ln>
        <a:effectLst>
          <a:outerShdw blurRad="130000" dist="101600" dir="2700000" algn="tl"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“Rejoice” rather than Jealousy</a:t>
          </a:r>
        </a:p>
      </dsp:txBody>
      <dsp:txXfrm>
        <a:off x="3209645" y="1527940"/>
        <a:ext cx="2845224" cy="1249712"/>
      </dsp:txXfrm>
    </dsp:sp>
  </dsp:spTree>
</dsp:drawing>
</file>

<file path=ppt/diagrams/layout1.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723B68-3939-464B-8B00-41741A3D984A}" type="datetimeFigureOut">
              <a:rPr lang="en-US" smtClean="0"/>
              <a:t>4/20/2019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37AF62-C576-4406-8B2B-011E91D83898}" type="slidenum">
              <a:rPr lang="en-US" smtClean="0"/>
              <a:t>‹#›</a:t>
            </a:fld>
            <a:endParaRPr lang="en-US"/>
          </a:p>
        </p:txBody>
      </p:sp>
    </p:spTree>
    <p:extLst>
      <p:ext uri="{BB962C8B-B14F-4D97-AF65-F5344CB8AC3E}">
        <p14:creationId xmlns:p14="http://schemas.microsoft.com/office/powerpoint/2010/main" val="192441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C </a:t>
            </a:r>
            <a:r>
              <a:rPr lang="en-US" dirty="0" err="1"/>
              <a:t>Xians</a:t>
            </a:r>
            <a:r>
              <a:rPr lang="en-US" dirty="0"/>
              <a:t> = Marked by Love/Compassion</a:t>
            </a:r>
          </a:p>
        </p:txBody>
      </p:sp>
      <p:sp>
        <p:nvSpPr>
          <p:cNvPr id="4" name="Slide Number Placeholder 3"/>
          <p:cNvSpPr>
            <a:spLocks noGrp="1"/>
          </p:cNvSpPr>
          <p:nvPr>
            <p:ph type="sldNum" sz="quarter" idx="5"/>
          </p:nvPr>
        </p:nvSpPr>
        <p:spPr/>
        <p:txBody>
          <a:bodyPr/>
          <a:lstStyle/>
          <a:p>
            <a:fld id="{1A37AF62-C576-4406-8B2B-011E91D83898}" type="slidenum">
              <a:rPr lang="en-US" smtClean="0"/>
              <a:t>2</a:t>
            </a:fld>
            <a:endParaRPr lang="en-US"/>
          </a:p>
        </p:txBody>
      </p:sp>
    </p:spTree>
    <p:extLst>
      <p:ext uri="{BB962C8B-B14F-4D97-AF65-F5344CB8AC3E}">
        <p14:creationId xmlns:p14="http://schemas.microsoft.com/office/powerpoint/2010/main" val="2271217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**Backwards </a:t>
            </a:r>
            <a:r>
              <a:rPr lang="en-US" b="0" i="0" dirty="0"/>
              <a:t>Wisdom = </a:t>
            </a:r>
            <a:r>
              <a:rPr lang="en-US" b="1" i="1" dirty="0"/>
              <a:t>“Haughty…Wise…”</a:t>
            </a:r>
          </a:p>
          <a:p>
            <a:pPr marL="171450" indent="-171450">
              <a:buFont typeface="Arial" panose="020B0604020202020204" pitchFamily="34" charset="0"/>
              <a:buChar char="•"/>
            </a:pPr>
            <a:r>
              <a:rPr lang="en-US" b="1" i="0" dirty="0"/>
              <a:t>NOBODY </a:t>
            </a:r>
            <a:r>
              <a:rPr lang="en-US" b="0" i="0" dirty="0"/>
              <a:t>Likes a </a:t>
            </a:r>
            <a:r>
              <a:rPr lang="en-US" b="1" i="0" dirty="0"/>
              <a:t>PRICK </a:t>
            </a:r>
            <a:r>
              <a:rPr lang="en-US" b="0" i="0" dirty="0">
                <a:sym typeface="Wingdings" panose="05000000000000000000" pitchFamily="2" charset="2"/>
              </a:rPr>
              <a:t> they </a:t>
            </a:r>
            <a:r>
              <a:rPr lang="en-US" b="1" i="0" dirty="0">
                <a:sym typeface="Wingdings" panose="05000000000000000000" pitchFamily="2" charset="2"/>
              </a:rPr>
              <a:t>PRETEND </a:t>
            </a:r>
            <a:r>
              <a:rPr lang="en-US" b="0" i="0" dirty="0">
                <a:sym typeface="Wingdings" panose="05000000000000000000" pitchFamily="2" charset="2"/>
              </a:rPr>
              <a:t>to</a:t>
            </a:r>
          </a:p>
          <a:p>
            <a:pPr marL="0" indent="0">
              <a:buFont typeface="Arial" panose="020B0604020202020204" pitchFamily="34" charset="0"/>
              <a:buNone/>
            </a:pPr>
            <a:endParaRPr lang="en-US" b="0" i="0"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 </a:t>
            </a:r>
            <a:r>
              <a:rPr lang="en-US" b="1" i="0" dirty="0">
                <a:sym typeface="Wingdings" panose="05000000000000000000" pitchFamily="2" charset="2"/>
              </a:rPr>
              <a:t>~Impose</a:t>
            </a:r>
            <a:r>
              <a:rPr lang="en-US" b="0" i="0" dirty="0">
                <a:sym typeface="Wingdings" panose="05000000000000000000" pitchFamily="2" charset="2"/>
              </a:rPr>
              <a:t>  WS “Game” = </a:t>
            </a:r>
            <a:r>
              <a:rPr lang="en-US" b="0" i="1" dirty="0">
                <a:sym typeface="Wingdings" panose="05000000000000000000" pitchFamily="2" charset="2"/>
              </a:rPr>
              <a:t>“</a:t>
            </a:r>
            <a:r>
              <a:rPr lang="en-US" b="1" i="1" dirty="0">
                <a:sym typeface="Wingdings" panose="05000000000000000000" pitchFamily="2" charset="2"/>
              </a:rPr>
              <a:t>I’m COOL</a:t>
            </a:r>
            <a:r>
              <a:rPr lang="en-US" b="0" i="1" dirty="0">
                <a:sym typeface="Wingdings" panose="05000000000000000000" pitchFamily="2" charset="2"/>
              </a:rPr>
              <a:t>/Tuff/</a:t>
            </a:r>
            <a:r>
              <a:rPr lang="en-US" b="0" i="1" dirty="0" err="1">
                <a:sym typeface="Wingdings" panose="05000000000000000000" pitchFamily="2" charset="2"/>
              </a:rPr>
              <a:t>Pwrful</a:t>
            </a:r>
            <a:r>
              <a:rPr lang="en-US" b="0" i="1" dirty="0">
                <a:sym typeface="Wingdings" panose="05000000000000000000" pitchFamily="2" charset="2"/>
              </a:rPr>
              <a:t>”</a:t>
            </a:r>
          </a:p>
          <a:p>
            <a:pPr marL="0" indent="0">
              <a:buFont typeface="Arial" panose="020B0604020202020204" pitchFamily="34" charset="0"/>
              <a:buNone/>
            </a:pPr>
            <a:endParaRPr lang="en-US" b="0" i="1"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 BUT: </a:t>
            </a:r>
            <a:r>
              <a:rPr lang="en-US" b="1" i="0" dirty="0">
                <a:sym typeface="Wingdings" panose="05000000000000000000" pitchFamily="2" charset="2"/>
              </a:rPr>
              <a:t>Body </a:t>
            </a:r>
            <a:r>
              <a:rPr lang="en-US" b="1" i="0" dirty="0" err="1">
                <a:sym typeface="Wingdings" panose="05000000000000000000" pitchFamily="2" charset="2"/>
              </a:rPr>
              <a:t>Life</a:t>
            </a:r>
            <a:r>
              <a:rPr lang="en-US" b="0" i="0" dirty="0" err="1">
                <a:sym typeface="Wingdings" panose="05000000000000000000" pitchFamily="2" charset="2"/>
              </a:rPr>
              <a:t></a:t>
            </a:r>
            <a:r>
              <a:rPr lang="en-US" b="1" i="0" dirty="0" err="1">
                <a:sym typeface="Wingdings" panose="05000000000000000000" pitchFamily="2" charset="2"/>
              </a:rPr>
              <a:t>Salt</a:t>
            </a:r>
            <a:r>
              <a:rPr lang="en-US" b="0" i="0" dirty="0">
                <a:sym typeface="Wingdings" panose="05000000000000000000" pitchFamily="2" charset="2"/>
              </a:rPr>
              <a:t>: PRACTICING </a:t>
            </a:r>
            <a:r>
              <a:rPr lang="en-US" b="1" i="0" dirty="0">
                <a:sym typeface="Wingdings" panose="05000000000000000000" pitchFamily="2" charset="2"/>
              </a:rPr>
              <a:t>KINDNESS</a:t>
            </a:r>
          </a:p>
          <a:p>
            <a:pPr marL="171450" indent="-171450">
              <a:buFont typeface="Arial" panose="020B0604020202020204" pitchFamily="34" charset="0"/>
              <a:buChar char="•"/>
            </a:pPr>
            <a:r>
              <a:rPr lang="en-US" b="0" i="1" dirty="0">
                <a:sym typeface="Wingdings" panose="05000000000000000000" pitchFamily="2" charset="2"/>
              </a:rPr>
              <a:t>=</a:t>
            </a:r>
            <a:r>
              <a:rPr lang="en-US" b="0" i="1" dirty="0" err="1">
                <a:sym typeface="Wingdings" panose="05000000000000000000" pitchFamily="2" charset="2"/>
              </a:rPr>
              <a:t>Src</a:t>
            </a:r>
            <a:r>
              <a:rPr lang="en-US" b="0" i="1" dirty="0">
                <a:sym typeface="Wingdings" panose="05000000000000000000" pitchFamily="2" charset="2"/>
              </a:rPr>
              <a:t> of </a:t>
            </a:r>
            <a:r>
              <a:rPr lang="en-US" b="1" i="1" dirty="0">
                <a:sym typeface="Wingdings" panose="05000000000000000000" pitchFamily="2" charset="2"/>
              </a:rPr>
              <a:t>Hospitals/Orphanages</a:t>
            </a:r>
            <a:r>
              <a:rPr lang="en-US" b="0" i="1" dirty="0">
                <a:sym typeface="Wingdings" panose="05000000000000000000" pitchFamily="2" charset="2"/>
              </a:rPr>
              <a:t>/Social Concerns</a:t>
            </a:r>
          </a:p>
          <a:p>
            <a:pPr marL="171450" indent="-171450">
              <a:buFont typeface="Arial" panose="020B0604020202020204" pitchFamily="34" charset="0"/>
              <a:buChar char="•"/>
            </a:pPr>
            <a:r>
              <a:rPr lang="en-US" b="0" i="0" dirty="0">
                <a:sym typeface="Wingdings" panose="05000000000000000000" pitchFamily="2" charset="2"/>
              </a:rPr>
              <a:t>=Kindness </a:t>
            </a:r>
            <a:r>
              <a:rPr lang="en-US" b="1" i="0" dirty="0">
                <a:sym typeface="Wingdings" panose="05000000000000000000" pitchFamily="2" charset="2"/>
              </a:rPr>
              <a:t>~PRESENT b4 Xianity</a:t>
            </a:r>
          </a:p>
          <a:p>
            <a:pPr marL="0" indent="0">
              <a:buFont typeface="Arial" panose="020B0604020202020204" pitchFamily="34" charset="0"/>
              <a:buNone/>
            </a:pPr>
            <a:endParaRPr lang="en-US" b="1" i="0" dirty="0"/>
          </a:p>
        </p:txBody>
      </p:sp>
      <p:sp>
        <p:nvSpPr>
          <p:cNvPr id="4" name="Slide Number Placeholder 3"/>
          <p:cNvSpPr>
            <a:spLocks noGrp="1"/>
          </p:cNvSpPr>
          <p:nvPr>
            <p:ph type="sldNum" sz="quarter" idx="5"/>
          </p:nvPr>
        </p:nvSpPr>
        <p:spPr/>
        <p:txBody>
          <a:bodyPr/>
          <a:lstStyle/>
          <a:p>
            <a:fld id="{1A37AF62-C576-4406-8B2B-011E91D83898}" type="slidenum">
              <a:rPr lang="en-US" smtClean="0"/>
              <a:t>12</a:t>
            </a:fld>
            <a:endParaRPr lang="en-US"/>
          </a:p>
        </p:txBody>
      </p:sp>
    </p:spTree>
    <p:extLst>
      <p:ext uri="{BB962C8B-B14F-4D97-AF65-F5344CB8AC3E}">
        <p14:creationId xmlns:p14="http://schemas.microsoft.com/office/powerpoint/2010/main" val="3707008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1" dirty="0"/>
              <a:t>“I’m WISE” </a:t>
            </a:r>
            <a:r>
              <a:rPr lang="en-US" b="1" i="0" dirty="0"/>
              <a:t>= </a:t>
            </a:r>
            <a:r>
              <a:rPr lang="en-US" b="0" i="0" dirty="0" err="1"/>
              <a:t>Src</a:t>
            </a:r>
            <a:r>
              <a:rPr lang="en-US" b="0" i="0" dirty="0"/>
              <a:t>. Of </a:t>
            </a:r>
            <a:r>
              <a:rPr lang="en-US" b="1" i="0" dirty="0"/>
              <a:t>Alienation/Jealousy/Fights</a:t>
            </a:r>
          </a:p>
          <a:p>
            <a:pPr marL="171450" indent="-171450">
              <a:buFont typeface="Arial" panose="020B0604020202020204" pitchFamily="34" charset="0"/>
              <a:buChar char="•"/>
            </a:pPr>
            <a:r>
              <a:rPr lang="en-US" b="1" i="1" dirty="0"/>
              <a:t>= Office Politics</a:t>
            </a:r>
          </a:p>
          <a:p>
            <a:pPr marL="0" indent="0">
              <a:buFont typeface="Arial" panose="020B0604020202020204" pitchFamily="34" charset="0"/>
              <a:buNone/>
            </a:pPr>
            <a:endParaRPr lang="en-US" b="1" i="0" dirty="0"/>
          </a:p>
          <a:p>
            <a:pPr marL="0" indent="0">
              <a:buFont typeface="Arial" panose="020B0604020202020204" pitchFamily="34" charset="0"/>
              <a:buNone/>
            </a:pPr>
            <a:r>
              <a:rPr lang="en-US" b="0" i="0" dirty="0"/>
              <a:t>AP: U </a:t>
            </a:r>
            <a:r>
              <a:rPr lang="en-US" b="0" i="0" dirty="0" err="1"/>
              <a:t>hv</a:t>
            </a:r>
            <a:r>
              <a:rPr lang="en-US" b="0" i="0" dirty="0"/>
              <a:t> </a:t>
            </a:r>
            <a:r>
              <a:rPr lang="en-US" b="1" i="0" dirty="0"/>
              <a:t>GOD on Ur Side </a:t>
            </a:r>
            <a:r>
              <a:rPr lang="en-US" b="1" i="0" dirty="0">
                <a:sym typeface="Wingdings" panose="05000000000000000000" pitchFamily="2" charset="2"/>
              </a:rPr>
              <a:t> </a:t>
            </a:r>
            <a:r>
              <a:rPr lang="en-US" b="0" i="0" dirty="0">
                <a:sym typeface="Wingdings" panose="05000000000000000000" pitchFamily="2" charset="2"/>
              </a:rPr>
              <a:t>~Need 2b </a:t>
            </a:r>
            <a:r>
              <a:rPr lang="en-US" b="1" i="0" dirty="0">
                <a:sym typeface="Wingdings" panose="05000000000000000000" pitchFamily="2" charset="2"/>
              </a:rPr>
              <a:t>Jealous!</a:t>
            </a:r>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**Learn in BOC </a:t>
            </a:r>
            <a:r>
              <a:rPr lang="en-US" b="0" i="0" dirty="0"/>
              <a:t>1</a:t>
            </a:r>
            <a:r>
              <a:rPr lang="en-US" b="0" i="0" baseline="30000" dirty="0"/>
              <a:t>st</a:t>
            </a:r>
            <a:r>
              <a:rPr lang="en-US" b="0" i="0" dirty="0"/>
              <a:t> </a:t>
            </a:r>
            <a:r>
              <a:rPr lang="en-US" b="0" i="0" dirty="0">
                <a:sym typeface="Wingdings" panose="05000000000000000000" pitchFamily="2" charset="2"/>
              </a:rPr>
              <a:t> </a:t>
            </a:r>
            <a:r>
              <a:rPr lang="en-US" b="1" i="0" dirty="0">
                <a:sym typeface="Wingdings" panose="05000000000000000000" pitchFamily="2" charset="2"/>
              </a:rPr>
              <a:t>Salt/Light </a:t>
            </a:r>
            <a:r>
              <a:rPr lang="en-US" b="0" i="0" dirty="0">
                <a:sym typeface="Wingdings" panose="05000000000000000000" pitchFamily="2" charset="2"/>
              </a:rPr>
              <a:t>in WS</a:t>
            </a:r>
            <a:endParaRPr lang="en-US" b="0" i="0" dirty="0"/>
          </a:p>
        </p:txBody>
      </p:sp>
      <p:sp>
        <p:nvSpPr>
          <p:cNvPr id="4" name="Slide Number Placeholder 3"/>
          <p:cNvSpPr>
            <a:spLocks noGrp="1"/>
          </p:cNvSpPr>
          <p:nvPr>
            <p:ph type="sldNum" sz="quarter" idx="5"/>
          </p:nvPr>
        </p:nvSpPr>
        <p:spPr/>
        <p:txBody>
          <a:bodyPr/>
          <a:lstStyle/>
          <a:p>
            <a:fld id="{1A37AF62-C576-4406-8B2B-011E91D83898}" type="slidenum">
              <a:rPr lang="en-US" smtClean="0"/>
              <a:t>13</a:t>
            </a:fld>
            <a:endParaRPr lang="en-US"/>
          </a:p>
        </p:txBody>
      </p:sp>
    </p:spTree>
    <p:extLst>
      <p:ext uri="{BB962C8B-B14F-4D97-AF65-F5344CB8AC3E}">
        <p14:creationId xmlns:p14="http://schemas.microsoft.com/office/powerpoint/2010/main" val="999277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@Peace = </a:t>
            </a:r>
            <a:r>
              <a:rPr lang="en-US" b="0" i="1" dirty="0"/>
              <a:t>“…</a:t>
            </a:r>
            <a:r>
              <a:rPr lang="en-US" b="1" i="1" u="sng" dirty="0"/>
              <a:t>depends</a:t>
            </a:r>
            <a:r>
              <a:rPr lang="en-US" b="0" i="1" dirty="0"/>
              <a:t> on U”</a:t>
            </a:r>
            <a:r>
              <a:rPr lang="en-US" b="0" i="0" dirty="0"/>
              <a:t> </a:t>
            </a:r>
            <a:r>
              <a:rPr lang="en-US" b="0" i="0" dirty="0">
                <a:sym typeface="Wingdings" panose="05000000000000000000" pitchFamily="2" charset="2"/>
              </a:rPr>
              <a:t> </a:t>
            </a:r>
            <a:r>
              <a:rPr lang="en-US" b="1" i="0" dirty="0">
                <a:sym typeface="Wingdings" panose="05000000000000000000" pitchFamily="2" charset="2"/>
              </a:rPr>
              <a:t>~DRAFT-DOGERS</a:t>
            </a:r>
          </a:p>
          <a:p>
            <a:pPr marL="171450" indent="-171450">
              <a:buFont typeface="Arial" panose="020B0604020202020204" pitchFamily="34" charset="0"/>
              <a:buChar char="•"/>
            </a:pPr>
            <a:r>
              <a:rPr lang="en-US" b="0" i="1" dirty="0">
                <a:sym typeface="Wingdings" panose="05000000000000000000" pitchFamily="2" charset="2"/>
              </a:rPr>
              <a:t>“My Gov’t Enemies aren’t MY Enemies”</a:t>
            </a:r>
          </a:p>
          <a:p>
            <a:pPr marL="171450" indent="-171450">
              <a:buFont typeface="Arial" panose="020B0604020202020204" pitchFamily="34" charset="0"/>
              <a:buChar char="•"/>
            </a:pPr>
            <a:endParaRPr lang="en-US" b="0" i="1" dirty="0">
              <a:sym typeface="Wingdings" panose="05000000000000000000" pitchFamily="2" charset="2"/>
            </a:endParaRPr>
          </a:p>
          <a:p>
            <a:pPr marL="0" indent="0">
              <a:buFont typeface="Arial" panose="020B0604020202020204" pitchFamily="34" charset="0"/>
              <a:buNone/>
            </a:pPr>
            <a:r>
              <a:rPr lang="en-US" b="0" i="1" dirty="0">
                <a:sym typeface="Wingdings" panose="05000000000000000000" pitchFamily="2" charset="2"/>
              </a:rPr>
              <a:t>**</a:t>
            </a:r>
            <a:r>
              <a:rPr lang="en-US" b="0" i="0" dirty="0">
                <a:sym typeface="Wingdings" panose="05000000000000000000" pitchFamily="2" charset="2"/>
              </a:rPr>
              <a:t>Salt/Light = </a:t>
            </a:r>
            <a:r>
              <a:rPr lang="en-US" b="1" i="0" u="sng" dirty="0">
                <a:sym typeface="Wingdings" panose="05000000000000000000" pitchFamily="2" charset="2"/>
              </a:rPr>
              <a:t>Mt.5:9</a:t>
            </a:r>
            <a:r>
              <a:rPr lang="en-US" b="0" i="0" dirty="0">
                <a:sym typeface="Wingdings" panose="05000000000000000000" pitchFamily="2" charset="2"/>
              </a:rPr>
              <a:t>  R </a:t>
            </a:r>
            <a:r>
              <a:rPr lang="en-US" b="1" i="0" dirty="0">
                <a:sym typeface="Wingdings" panose="05000000000000000000" pitchFamily="2" charset="2"/>
              </a:rPr>
              <a:t>Reputation</a:t>
            </a:r>
            <a:r>
              <a:rPr lang="en-US" b="0" i="0" dirty="0">
                <a:sym typeface="Wingdings" panose="05000000000000000000" pitchFamily="2" charset="2"/>
              </a:rPr>
              <a:t>: “</a:t>
            </a:r>
            <a:r>
              <a:rPr lang="en-US" b="0" i="1" dirty="0">
                <a:sym typeface="Wingdings" panose="05000000000000000000" pitchFamily="2" charset="2"/>
              </a:rPr>
              <a:t>Sons…G</a:t>
            </a:r>
            <a:r>
              <a:rPr lang="en-US" b="0" i="0" dirty="0">
                <a:sym typeface="Wingdings" panose="05000000000000000000" pitchFamily="2" charset="2"/>
              </a:rPr>
              <a:t>” = </a:t>
            </a:r>
            <a:r>
              <a:rPr lang="en-US" b="1" i="0" dirty="0">
                <a:sym typeface="Wingdings" panose="05000000000000000000" pitchFamily="2" charset="2"/>
              </a:rPr>
              <a:t>r Legacy!!</a:t>
            </a:r>
          </a:p>
          <a:p>
            <a:pPr marL="171450" indent="-171450">
              <a:buFont typeface="Arial" panose="020B0604020202020204" pitchFamily="34" charset="0"/>
              <a:buChar char="•"/>
            </a:pPr>
            <a:r>
              <a:rPr lang="en-US" b="0" i="0" dirty="0">
                <a:sym typeface="Wingdings" panose="05000000000000000000" pitchFamily="2" charset="2"/>
              </a:rPr>
              <a:t> &amp; </a:t>
            </a:r>
            <a:r>
              <a:rPr lang="en-US" b="0" i="0" u="sng" dirty="0">
                <a:sym typeface="Wingdings" panose="05000000000000000000" pitchFamily="2" charset="2"/>
              </a:rPr>
              <a:t>Is.9</a:t>
            </a:r>
            <a:r>
              <a:rPr lang="en-US" b="0" i="0" dirty="0">
                <a:sym typeface="Wingdings" panose="05000000000000000000" pitchFamily="2" charset="2"/>
              </a:rPr>
              <a:t> </a:t>
            </a:r>
            <a:r>
              <a:rPr lang="en-US" b="1" i="0" dirty="0">
                <a:sym typeface="Wingdings" panose="05000000000000000000" pitchFamily="2" charset="2"/>
              </a:rPr>
              <a:t>JC’s Title </a:t>
            </a:r>
            <a:r>
              <a:rPr lang="en-US" b="0" i="0" dirty="0">
                <a:sym typeface="Wingdings" panose="05000000000000000000" pitchFamily="2" charset="2"/>
              </a:rPr>
              <a:t>&amp; </a:t>
            </a:r>
            <a:r>
              <a:rPr lang="en-US" b="0" i="0" u="sng" dirty="0">
                <a:sym typeface="Wingdings" panose="05000000000000000000" pitchFamily="2" charset="2"/>
              </a:rPr>
              <a:t>Eph.1:10</a:t>
            </a:r>
            <a:r>
              <a:rPr lang="en-US" b="0" i="0" dirty="0">
                <a:sym typeface="Wingdings" panose="05000000000000000000" pitchFamily="2" charset="2"/>
              </a:rPr>
              <a:t> </a:t>
            </a:r>
            <a:r>
              <a:rPr lang="en-US" b="1" i="0" dirty="0">
                <a:sym typeface="Wingdings" panose="05000000000000000000" pitchFamily="2" charset="2"/>
              </a:rPr>
              <a:t>Mission!</a:t>
            </a:r>
          </a:p>
          <a:p>
            <a:pPr marL="0" indent="0">
              <a:buFont typeface="Arial" panose="020B0604020202020204" pitchFamily="34" charset="0"/>
              <a:buNone/>
            </a:pPr>
            <a:endParaRPr lang="en-US" b="1" i="0" dirty="0"/>
          </a:p>
        </p:txBody>
      </p:sp>
      <p:sp>
        <p:nvSpPr>
          <p:cNvPr id="4" name="Slide Number Placeholder 3"/>
          <p:cNvSpPr>
            <a:spLocks noGrp="1"/>
          </p:cNvSpPr>
          <p:nvPr>
            <p:ph type="sldNum" sz="quarter" idx="5"/>
          </p:nvPr>
        </p:nvSpPr>
        <p:spPr/>
        <p:txBody>
          <a:bodyPr/>
          <a:lstStyle/>
          <a:p>
            <a:fld id="{1A37AF62-C576-4406-8B2B-011E91D83898}" type="slidenum">
              <a:rPr lang="en-US" smtClean="0"/>
              <a:t>14</a:t>
            </a:fld>
            <a:endParaRPr lang="en-US"/>
          </a:p>
        </p:txBody>
      </p:sp>
    </p:spTree>
    <p:extLst>
      <p:ext uri="{BB962C8B-B14F-4D97-AF65-F5344CB8AC3E}">
        <p14:creationId xmlns:p14="http://schemas.microsoft.com/office/powerpoint/2010/main" val="162262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~Contentious </a:t>
            </a:r>
            <a:r>
              <a:rPr lang="en-US" b="0" i="0" dirty="0">
                <a:sym typeface="Wingdings" panose="05000000000000000000" pitchFamily="2" charset="2"/>
              </a:rPr>
              <a:t> AP: Some </a:t>
            </a:r>
            <a:r>
              <a:rPr lang="en-US" b="1" i="0" dirty="0">
                <a:sym typeface="Wingdings" panose="05000000000000000000" pitchFamily="2" charset="2"/>
              </a:rPr>
              <a:t>THRIVE </a:t>
            </a:r>
            <a:r>
              <a:rPr lang="en-US" b="0" i="0" dirty="0">
                <a:sym typeface="Wingdings" panose="05000000000000000000" pitchFamily="2" charset="2"/>
              </a:rPr>
              <a:t>on </a:t>
            </a:r>
            <a:r>
              <a:rPr lang="en-US" b="1" i="0" dirty="0">
                <a:sym typeface="Wingdings" panose="05000000000000000000" pitchFamily="2" charset="2"/>
              </a:rPr>
              <a:t>Neg. Emotions</a:t>
            </a:r>
          </a:p>
          <a:p>
            <a:pPr marL="171450" indent="-171450">
              <a:buFont typeface="Arial" panose="020B0604020202020204" pitchFamily="34" charset="0"/>
              <a:buChar char="•"/>
            </a:pPr>
            <a:r>
              <a:rPr lang="en-US" b="0" i="0" dirty="0">
                <a:sym typeface="Wingdings" panose="05000000000000000000" pitchFamily="2" charset="2"/>
              </a:rPr>
              <a:t>=LUV 2 </a:t>
            </a:r>
            <a:r>
              <a:rPr lang="en-US" b="1" i="0" dirty="0">
                <a:sym typeface="Wingdings" panose="05000000000000000000" pitchFamily="2" charset="2"/>
              </a:rPr>
              <a:t>Argue  STOP! B4 Someone Gets Mad!</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 ~</a:t>
            </a:r>
            <a:r>
              <a:rPr lang="en-US" b="1" i="0" dirty="0" err="1">
                <a:sym typeface="Wingdings" panose="05000000000000000000" pitchFamily="2" charset="2"/>
              </a:rPr>
              <a:t>Solut</a:t>
            </a:r>
            <a:r>
              <a:rPr lang="en-US" b="1" i="0" dirty="0">
                <a:sym typeface="Wingdings" panose="05000000000000000000" pitchFamily="2" charset="2"/>
              </a:rPr>
              <a:t> </a:t>
            </a:r>
            <a:r>
              <a:rPr lang="en-US" b="0" i="0" dirty="0">
                <a:sym typeface="Wingdings" panose="05000000000000000000" pitchFamily="2" charset="2"/>
              </a:rPr>
              <a:t> OLD, </a:t>
            </a:r>
            <a:r>
              <a:rPr lang="en-US" b="1" i="0" dirty="0">
                <a:sym typeface="Wingdings" panose="05000000000000000000" pitchFamily="2" charset="2"/>
              </a:rPr>
              <a:t>OLD Issue </a:t>
            </a:r>
            <a:r>
              <a:rPr lang="en-US" b="0" i="0" dirty="0">
                <a:sym typeface="Wingdings" panose="05000000000000000000" pitchFamily="2" charset="2"/>
              </a:rPr>
              <a:t> Issues 2 </a:t>
            </a:r>
            <a:r>
              <a:rPr lang="en-US" b="1" i="0" dirty="0">
                <a:sym typeface="Wingdings" panose="05000000000000000000" pitchFamily="2" charset="2"/>
              </a:rPr>
              <a:t>Complex</a:t>
            </a:r>
          </a:p>
          <a:p>
            <a:pPr marL="171450" indent="-171450">
              <a:buFont typeface="Arial" panose="020B0604020202020204" pitchFamily="34" charset="0"/>
              <a:buChar char="•"/>
            </a:pPr>
            <a:r>
              <a:rPr lang="en-US" b="0" i="0" dirty="0">
                <a:sym typeface="Wingdings" panose="05000000000000000000" pitchFamily="2" charset="2"/>
              </a:rPr>
              <a:t>IL: </a:t>
            </a:r>
            <a:r>
              <a:rPr lang="en-US" b="0" i="1" dirty="0">
                <a:sym typeface="Wingdings" panose="05000000000000000000" pitchFamily="2" charset="2"/>
              </a:rPr>
              <a:t>Marriage Counseling </a:t>
            </a:r>
            <a:r>
              <a:rPr lang="en-US" b="1" i="1" dirty="0">
                <a:sym typeface="Wingdings" panose="05000000000000000000" pitchFamily="2" charset="2"/>
              </a:rPr>
              <a:t>~Go Back 20 </a:t>
            </a:r>
            <a:r>
              <a:rPr lang="en-US" b="1" i="1" dirty="0" err="1">
                <a:sym typeface="Wingdings" panose="05000000000000000000" pitchFamily="2" charset="2"/>
              </a:rPr>
              <a:t>Yrs</a:t>
            </a:r>
            <a:r>
              <a:rPr lang="en-US" b="1" i="1" dirty="0">
                <a:sym typeface="Wingdings" panose="05000000000000000000" pitchFamily="2" charset="2"/>
              </a:rPr>
              <a:t>!!</a:t>
            </a:r>
          </a:p>
          <a:p>
            <a:pPr marL="0" indent="0">
              <a:buFont typeface="Arial" panose="020B0604020202020204" pitchFamily="34" charset="0"/>
              <a:buNone/>
            </a:pPr>
            <a:endParaRPr lang="en-US" b="1" i="1"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 ~</a:t>
            </a:r>
            <a:r>
              <a:rPr lang="en-US" b="1" i="0" dirty="0" err="1">
                <a:sym typeface="Wingdings" panose="05000000000000000000" pitchFamily="2" charset="2"/>
              </a:rPr>
              <a:t>Redemptv</a:t>
            </a:r>
            <a:r>
              <a:rPr lang="en-US" b="1" i="0" dirty="0">
                <a:sym typeface="Wingdings" panose="05000000000000000000" pitchFamily="2" charset="2"/>
              </a:rPr>
              <a:t> </a:t>
            </a:r>
            <a:r>
              <a:rPr lang="en-US" b="0" i="0" dirty="0">
                <a:sym typeface="Wingdings" panose="05000000000000000000" pitchFamily="2" charset="2"/>
              </a:rPr>
              <a:t> AP: </a:t>
            </a:r>
            <a:r>
              <a:rPr lang="en-US" b="1" i="0" dirty="0" err="1">
                <a:sym typeface="Wingdings" panose="05000000000000000000" pitchFamily="2" charset="2"/>
              </a:rPr>
              <a:t>Ask</a:t>
            </a:r>
            <a:r>
              <a:rPr lang="en-US" b="0" i="1" dirty="0" err="1">
                <a:sym typeface="Wingdings" panose="05000000000000000000" pitchFamily="2" charset="2"/>
              </a:rPr>
              <a:t>“What’s</a:t>
            </a:r>
            <a:r>
              <a:rPr lang="en-US" b="0" i="1" dirty="0">
                <a:sym typeface="Wingdings" panose="05000000000000000000" pitchFamily="2" charset="2"/>
              </a:rPr>
              <a:t> </a:t>
            </a:r>
            <a:r>
              <a:rPr lang="en-US" b="1" i="1" dirty="0">
                <a:sym typeface="Wingdings" panose="05000000000000000000" pitchFamily="2" charset="2"/>
              </a:rPr>
              <a:t>the POINT??”</a:t>
            </a:r>
          </a:p>
          <a:p>
            <a:pPr marL="171450" indent="-171450">
              <a:buFont typeface="Arial" panose="020B0604020202020204" pitchFamily="34" charset="0"/>
              <a:buChar char="•"/>
            </a:pPr>
            <a:r>
              <a:rPr lang="en-US" b="0" i="1" dirty="0">
                <a:sym typeface="Wingdings" panose="05000000000000000000" pitchFamily="2" charset="2"/>
              </a:rPr>
              <a:t>“?? The Value??”</a:t>
            </a:r>
          </a:p>
          <a:p>
            <a:pPr marL="0" indent="0">
              <a:buFont typeface="Arial" panose="020B0604020202020204" pitchFamily="34" charset="0"/>
              <a:buNone/>
            </a:pPr>
            <a:endParaRPr lang="en-US" b="0" i="1" dirty="0">
              <a:sym typeface="Wingdings" panose="05000000000000000000" pitchFamily="2" charset="2"/>
            </a:endParaRPr>
          </a:p>
          <a:p>
            <a:pPr marL="0" indent="0">
              <a:buFont typeface="Arial" panose="020B0604020202020204" pitchFamily="34" charset="0"/>
              <a:buNone/>
            </a:pPr>
            <a:endParaRPr lang="en-US" b="0" i="1" dirty="0"/>
          </a:p>
        </p:txBody>
      </p:sp>
      <p:sp>
        <p:nvSpPr>
          <p:cNvPr id="4" name="Slide Number Placeholder 3"/>
          <p:cNvSpPr>
            <a:spLocks noGrp="1"/>
          </p:cNvSpPr>
          <p:nvPr>
            <p:ph type="sldNum" sz="quarter" idx="5"/>
          </p:nvPr>
        </p:nvSpPr>
        <p:spPr/>
        <p:txBody>
          <a:bodyPr/>
          <a:lstStyle/>
          <a:p>
            <a:fld id="{1A37AF62-C576-4406-8B2B-011E91D83898}" type="slidenum">
              <a:rPr lang="en-US" smtClean="0"/>
              <a:t>15</a:t>
            </a:fld>
            <a:endParaRPr lang="en-US"/>
          </a:p>
        </p:txBody>
      </p:sp>
    </p:spTree>
    <p:extLst>
      <p:ext uri="{BB962C8B-B14F-4D97-AF65-F5344CB8AC3E}">
        <p14:creationId xmlns:p14="http://schemas.microsoft.com/office/powerpoint/2010/main" val="1448279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AP:  U </a:t>
            </a:r>
            <a:r>
              <a:rPr lang="en-US" b="0" i="0" dirty="0" err="1"/>
              <a:t>Hv</a:t>
            </a:r>
            <a:r>
              <a:rPr lang="en-US" b="0" i="0" dirty="0"/>
              <a:t> 2b </a:t>
            </a:r>
            <a:r>
              <a:rPr lang="en-US" b="1" i="0" dirty="0"/>
              <a:t>Aware </a:t>
            </a:r>
            <a:r>
              <a:rPr lang="en-US" b="0" i="0" dirty="0"/>
              <a:t>of the </a:t>
            </a:r>
            <a:r>
              <a:rPr lang="en-US" b="1" i="0" dirty="0"/>
              <a:t>Power of Ur Words</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ALL </a:t>
            </a:r>
            <a:r>
              <a:rPr lang="en-US" b="1" i="1" dirty="0"/>
              <a:t>Fights</a:t>
            </a:r>
            <a:r>
              <a:rPr lang="en-US" b="0" i="1" dirty="0"/>
              <a:t>/Wars/</a:t>
            </a:r>
            <a:r>
              <a:rPr lang="en-US" b="1" i="1" dirty="0"/>
              <a:t>Divorces </a:t>
            </a:r>
            <a:r>
              <a:rPr lang="en-US" b="1" i="0" dirty="0"/>
              <a:t>BEGIN </a:t>
            </a:r>
            <a:r>
              <a:rPr lang="en-US" b="0" i="0" dirty="0"/>
              <a:t>w/ WORDS</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IL: </a:t>
            </a:r>
            <a:r>
              <a:rPr lang="en-US" b="0" i="1" dirty="0"/>
              <a:t>Put-Downs/</a:t>
            </a:r>
            <a:r>
              <a:rPr lang="en-US" b="1" i="1" dirty="0"/>
              <a:t>Sarcasm</a:t>
            </a:r>
            <a:r>
              <a:rPr lang="en-US" b="0" i="1" dirty="0"/>
              <a:t> = </a:t>
            </a:r>
            <a:r>
              <a:rPr lang="en-US" b="1" i="1" dirty="0"/>
              <a:t>@WAR </a:t>
            </a:r>
            <a:r>
              <a:rPr lang="en-US" b="0" i="1" dirty="0"/>
              <a:t>(U ~Know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AP: </a:t>
            </a:r>
            <a:r>
              <a:rPr lang="en-US" b="1" i="0" dirty="0"/>
              <a:t>“PEACE” ~Mean </a:t>
            </a:r>
            <a:r>
              <a:rPr lang="en-US" b="0" i="0" dirty="0"/>
              <a:t>Other Person </a:t>
            </a:r>
            <a:r>
              <a:rPr lang="en-US" b="1" i="0" dirty="0"/>
              <a:t>Shut Up</a:t>
            </a:r>
          </a:p>
        </p:txBody>
      </p:sp>
      <p:sp>
        <p:nvSpPr>
          <p:cNvPr id="4" name="Slide Number Placeholder 3"/>
          <p:cNvSpPr>
            <a:spLocks noGrp="1"/>
          </p:cNvSpPr>
          <p:nvPr>
            <p:ph type="sldNum" sz="quarter" idx="5"/>
          </p:nvPr>
        </p:nvSpPr>
        <p:spPr/>
        <p:txBody>
          <a:bodyPr/>
          <a:lstStyle/>
          <a:p>
            <a:fld id="{1A37AF62-C576-4406-8B2B-011E91D83898}" type="slidenum">
              <a:rPr lang="en-US" smtClean="0"/>
              <a:t>16</a:t>
            </a:fld>
            <a:endParaRPr lang="en-US"/>
          </a:p>
        </p:txBody>
      </p:sp>
    </p:spTree>
    <p:extLst>
      <p:ext uri="{BB962C8B-B14F-4D97-AF65-F5344CB8AC3E}">
        <p14:creationId xmlns:p14="http://schemas.microsoft.com/office/powerpoint/2010/main" val="52587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There’s a </a:t>
            </a:r>
            <a:r>
              <a:rPr lang="en-US" b="1" i="0" dirty="0"/>
              <a:t>NEED 4 Justice</a:t>
            </a:r>
            <a:endParaRPr lang="en-US" b="1" i="0" dirty="0">
              <a:sym typeface="Wingdings" panose="05000000000000000000" pitchFamily="2" charset="2"/>
            </a:endParaRPr>
          </a:p>
          <a:p>
            <a:pPr marL="171450" indent="-171450">
              <a:buFont typeface="Arial" panose="020B0604020202020204" pitchFamily="34" charset="0"/>
              <a:buChar char="•"/>
            </a:pPr>
            <a:r>
              <a:rPr lang="en-US" b="0" i="0" dirty="0">
                <a:sym typeface="Wingdings" panose="05000000000000000000" pitchFamily="2" charset="2"/>
              </a:rPr>
              <a:t>U/I ~In Any </a:t>
            </a:r>
            <a:r>
              <a:rPr lang="en-US" b="1" i="0" dirty="0">
                <a:sym typeface="Wingdings" panose="05000000000000000000" pitchFamily="2" charset="2"/>
              </a:rPr>
              <a:t>Posit. 2 Take G’s Place</a:t>
            </a:r>
            <a:r>
              <a:rPr lang="en-US" b="0" i="0" dirty="0">
                <a:sym typeface="Wingdings" panose="05000000000000000000" pitchFamily="2" charset="2"/>
              </a:rPr>
              <a:t> as Judge</a:t>
            </a:r>
          </a:p>
          <a:p>
            <a:pPr marL="0" indent="0">
              <a:buFont typeface="Arial" panose="020B0604020202020204" pitchFamily="34" charset="0"/>
              <a:buNone/>
            </a:pPr>
            <a:endParaRPr lang="en-US" b="0" i="0" dirty="0">
              <a:sym typeface="Wingdings" panose="05000000000000000000" pitchFamily="2" charset="2"/>
            </a:endParaRPr>
          </a:p>
          <a:p>
            <a:pPr marL="0" indent="0">
              <a:buFont typeface="Arial" panose="020B0604020202020204" pitchFamily="34" charset="0"/>
              <a:buNone/>
            </a:pPr>
            <a:r>
              <a:rPr lang="en-US" b="0" i="0" dirty="0"/>
              <a:t>** R Justice = </a:t>
            </a:r>
            <a:r>
              <a:rPr lang="en-US" b="1" i="0" dirty="0"/>
              <a:t>POLLUTED</a:t>
            </a:r>
            <a:r>
              <a:rPr lang="en-US" b="0" i="0" dirty="0"/>
              <a:t> </a:t>
            </a:r>
            <a:r>
              <a:rPr lang="en-US" b="0" i="0" dirty="0">
                <a:sym typeface="Wingdings" panose="05000000000000000000" pitchFamily="2" charset="2"/>
              </a:rPr>
              <a:t> </a:t>
            </a:r>
          </a:p>
          <a:p>
            <a:pPr marL="171450" indent="-171450">
              <a:buFont typeface="Arial" panose="020B0604020202020204" pitchFamily="34" charset="0"/>
              <a:buChar char="•"/>
            </a:pPr>
            <a:r>
              <a:rPr lang="en-US" b="0" i="0" dirty="0">
                <a:sym typeface="Wingdings" panose="05000000000000000000" pitchFamily="2" charset="2"/>
              </a:rPr>
              <a:t>** </a:t>
            </a:r>
            <a:r>
              <a:rPr lang="en-US" b="1" i="0" dirty="0">
                <a:sym typeface="Wingdings" panose="05000000000000000000" pitchFamily="2" charset="2"/>
              </a:rPr>
              <a:t>Hypocrisy</a:t>
            </a:r>
            <a:r>
              <a:rPr lang="en-US" b="0" i="0" dirty="0">
                <a:sym typeface="Wingdings" panose="05000000000000000000" pitchFamily="2" charset="2"/>
              </a:rPr>
              <a:t>  </a:t>
            </a:r>
            <a:r>
              <a:rPr lang="en-US" b="1" i="0" dirty="0">
                <a:sym typeface="Wingdings" panose="05000000000000000000" pitchFamily="2" charset="2"/>
              </a:rPr>
              <a:t>JC: </a:t>
            </a:r>
            <a:r>
              <a:rPr lang="en-US" b="0" i="0" dirty="0">
                <a:sym typeface="Wingdings" panose="05000000000000000000" pitchFamily="2" charset="2"/>
              </a:rPr>
              <a:t>“</a:t>
            </a:r>
            <a:r>
              <a:rPr lang="en-US" b="0" i="1" dirty="0">
                <a:sym typeface="Wingdings" panose="05000000000000000000" pitchFamily="2" charset="2"/>
              </a:rPr>
              <a:t>…w/o Sin…1</a:t>
            </a:r>
            <a:r>
              <a:rPr lang="en-US" b="0" i="1" baseline="30000" dirty="0">
                <a:sym typeface="Wingdings" panose="05000000000000000000" pitchFamily="2" charset="2"/>
              </a:rPr>
              <a:t>st</a:t>
            </a:r>
            <a:r>
              <a:rPr lang="en-US" b="0" i="1" dirty="0">
                <a:sym typeface="Wingdings" panose="05000000000000000000" pitchFamily="2" charset="2"/>
              </a:rPr>
              <a:t> Stone</a:t>
            </a:r>
            <a:r>
              <a:rPr lang="en-US" b="0" i="0" dirty="0">
                <a:sym typeface="Wingdings" panose="05000000000000000000" pitchFamily="2" charset="2"/>
              </a:rPr>
              <a:t>” </a:t>
            </a:r>
            <a:r>
              <a:rPr lang="en-US" b="1" i="0" dirty="0">
                <a:sym typeface="Wingdings" panose="05000000000000000000" pitchFamily="2" charset="2"/>
              </a:rPr>
              <a:t>(</a:t>
            </a:r>
            <a:r>
              <a:rPr lang="en-US" b="1" i="0" dirty="0" err="1">
                <a:sym typeface="Wingdings" panose="05000000000000000000" pitchFamily="2" charset="2"/>
              </a:rPr>
              <a:t>Oldr</a:t>
            </a:r>
            <a:r>
              <a:rPr lang="en-US" b="1" i="0" dirty="0">
                <a:sym typeface="Wingdings" panose="05000000000000000000" pitchFamily="2" charset="2"/>
              </a:rPr>
              <a:t> Men 1</a:t>
            </a:r>
            <a:r>
              <a:rPr lang="en-US" b="1" i="0" baseline="30000" dirty="0">
                <a:sym typeface="Wingdings" panose="05000000000000000000" pitchFamily="2" charset="2"/>
              </a:rPr>
              <a:t>st</a:t>
            </a:r>
            <a:r>
              <a:rPr lang="en-US" b="1" i="0" dirty="0">
                <a:sym typeface="Wingdings" panose="05000000000000000000" pitchFamily="2" charset="2"/>
              </a:rPr>
              <a:t>)</a:t>
            </a:r>
          </a:p>
          <a:p>
            <a:pPr marL="0" indent="0">
              <a:buFont typeface="Arial" panose="020B0604020202020204" pitchFamily="34" charset="0"/>
              <a:buNone/>
            </a:pPr>
            <a:endParaRPr lang="en-US" b="0" i="0"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 Ignorant: </a:t>
            </a:r>
            <a:r>
              <a:rPr lang="en-US" b="1" i="0" dirty="0">
                <a:sym typeface="Wingdings" panose="05000000000000000000" pitchFamily="2" charset="2"/>
              </a:rPr>
              <a:t>~Judge</a:t>
            </a:r>
            <a:r>
              <a:rPr lang="en-US" b="0" i="0" dirty="0">
                <a:sym typeface="Wingdings" panose="05000000000000000000" pitchFamily="2" charset="2"/>
              </a:rPr>
              <a:t> </a:t>
            </a:r>
            <a:r>
              <a:rPr lang="en-US" b="0" i="1" u="sng" dirty="0">
                <a:sym typeface="Wingdings" panose="05000000000000000000" pitchFamily="2" charset="2"/>
              </a:rPr>
              <a:t>“Thoughts/Intentions…Heart”</a:t>
            </a:r>
          </a:p>
          <a:p>
            <a:pPr marL="171450" indent="-171450">
              <a:buFont typeface="Arial" panose="020B0604020202020204" pitchFamily="34" charset="0"/>
              <a:buChar char="•"/>
            </a:pPr>
            <a:r>
              <a:rPr lang="en-US" b="0" i="1" u="none" dirty="0">
                <a:sym typeface="Wingdings" panose="05000000000000000000" pitchFamily="2" charset="2"/>
              </a:rPr>
              <a:t>IL: </a:t>
            </a:r>
            <a:r>
              <a:rPr lang="en-US" b="1" i="1" u="none" dirty="0">
                <a:sym typeface="Wingdings" panose="05000000000000000000" pitchFamily="2" charset="2"/>
              </a:rPr>
              <a:t>Pedophiles</a:t>
            </a:r>
            <a:r>
              <a:rPr lang="en-US" b="0" i="1" u="none" dirty="0">
                <a:sym typeface="Wingdings" panose="05000000000000000000" pitchFamily="2" charset="2"/>
              </a:rPr>
              <a:t>=Every1 Hates How </a:t>
            </a:r>
            <a:r>
              <a:rPr lang="en-US" b="1" i="1" u="none" dirty="0">
                <a:sym typeface="Wingdings" panose="05000000000000000000" pitchFamily="2" charset="2"/>
              </a:rPr>
              <a:t>U=React 2 Abuse?</a:t>
            </a:r>
          </a:p>
          <a:p>
            <a:pPr marL="0" indent="0">
              <a:buFont typeface="Arial" panose="020B0604020202020204" pitchFamily="34" charset="0"/>
              <a:buNone/>
            </a:pPr>
            <a:endParaRPr lang="en-US" b="0" i="0" u="none" dirty="0">
              <a:sym typeface="Wingdings" panose="05000000000000000000" pitchFamily="2" charset="2"/>
            </a:endParaRPr>
          </a:p>
          <a:p>
            <a:pPr marL="0" indent="0">
              <a:buFont typeface="Arial" panose="020B0604020202020204" pitchFamily="34" charset="0"/>
              <a:buNone/>
            </a:pPr>
            <a:r>
              <a:rPr lang="en-US" b="0" i="0" u="none" dirty="0">
                <a:sym typeface="Wingdings" panose="05000000000000000000" pitchFamily="2" charset="2"/>
              </a:rPr>
              <a:t>** Wrong IL: </a:t>
            </a:r>
            <a:r>
              <a:rPr lang="en-US" b="1" i="1" u="none" dirty="0">
                <a:sym typeface="Wingdings" panose="05000000000000000000" pitchFamily="2" charset="2"/>
              </a:rPr>
              <a:t>3-Strikes </a:t>
            </a:r>
            <a:r>
              <a:rPr lang="en-US" b="0" i="0" u="none" dirty="0">
                <a:sym typeface="Wingdings" panose="05000000000000000000" pitchFamily="2" charset="2"/>
              </a:rPr>
              <a:t> IL: </a:t>
            </a:r>
            <a:r>
              <a:rPr lang="en-US" b="1" i="1" u="none" dirty="0">
                <a:sym typeface="Wingdings" panose="05000000000000000000" pitchFamily="2" charset="2"/>
              </a:rPr>
              <a:t>Les </a:t>
            </a:r>
            <a:r>
              <a:rPr lang="en-US" b="1" i="1" u="none" dirty="0" err="1">
                <a:sym typeface="Wingdings" panose="05000000000000000000" pitchFamily="2" charset="2"/>
              </a:rPr>
              <a:t>Miserables</a:t>
            </a:r>
            <a:endParaRPr lang="en-US" b="1" i="1" u="non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7AF62-C576-4406-8B2B-011E91D83898}" type="slidenum">
              <a:rPr lang="en-US" smtClean="0"/>
              <a:t>17</a:t>
            </a:fld>
            <a:endParaRPr lang="en-US"/>
          </a:p>
        </p:txBody>
      </p:sp>
    </p:spTree>
    <p:extLst>
      <p:ext uri="{BB962C8B-B14F-4D97-AF65-F5344CB8AC3E}">
        <p14:creationId xmlns:p14="http://schemas.microsoft.com/office/powerpoint/2010/main" val="4117711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u="none" dirty="0">
                <a:sym typeface="Wingdings" panose="05000000000000000000" pitchFamily="2" charset="2"/>
              </a:rPr>
              <a:t>AP: Nd </a:t>
            </a:r>
            <a:r>
              <a:rPr lang="en-US" b="1" i="0" u="none" dirty="0">
                <a:sym typeface="Wingdings" panose="05000000000000000000" pitchFamily="2" charset="2"/>
              </a:rPr>
              <a:t>Hearts of Compassion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JC: </a:t>
            </a:r>
            <a:r>
              <a:rPr lang="en-US" b="0" i="1" u="none" dirty="0">
                <a:sym typeface="Wingdings" panose="05000000000000000000" pitchFamily="2" charset="2"/>
              </a:rPr>
              <a:t>“</a:t>
            </a:r>
            <a:r>
              <a:rPr lang="en-US" b="1" i="1" u="none" dirty="0">
                <a:sym typeface="Wingdings" panose="05000000000000000000" pitchFamily="2" charset="2"/>
              </a:rPr>
              <a:t>Masses</a:t>
            </a:r>
            <a:r>
              <a:rPr lang="en-US" b="0" i="1" u="none" dirty="0">
                <a:sym typeface="Wingdings" panose="05000000000000000000" pitchFamily="2" charset="2"/>
              </a:rPr>
              <a:t>…w/</a:t>
            </a:r>
            <a:r>
              <a:rPr lang="en-US" b="1" i="1" u="none" dirty="0">
                <a:sym typeface="Wingdings" panose="05000000000000000000" pitchFamily="2" charset="2"/>
              </a:rPr>
              <a:t>Compassion</a:t>
            </a:r>
            <a:r>
              <a:rPr lang="en-US" b="0" i="1" u="none" dirty="0">
                <a:sym typeface="Wingdings" panose="05000000000000000000" pitchFamily="2" charset="2"/>
              </a:rPr>
              <a:t>…Sheep </a:t>
            </a:r>
            <a:r>
              <a:rPr lang="en-US" b="1" i="1" u="none" dirty="0">
                <a:sym typeface="Wingdings" panose="05000000000000000000" pitchFamily="2" charset="2"/>
              </a:rPr>
              <a:t>w/o Shepherd</a:t>
            </a:r>
            <a:r>
              <a:rPr lang="en-US" b="0" i="1" u="none" dirty="0">
                <a:sym typeface="Wingdings" panose="05000000000000000000" pitchFamily="2" charset="2"/>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err="1">
                <a:sym typeface="Wingdings" panose="05000000000000000000" pitchFamily="2" charset="2"/>
              </a:rPr>
              <a:t>Xians</a:t>
            </a:r>
            <a:r>
              <a:rPr lang="en-US" b="0" i="0" u="none" dirty="0">
                <a:sym typeface="Wingdings" panose="05000000000000000000" pitchFamily="2" charset="2"/>
              </a:rPr>
              <a:t>=Should </a:t>
            </a:r>
            <a:r>
              <a:rPr lang="en-US" b="1" i="0" u="none" dirty="0">
                <a:sym typeface="Wingdings" panose="05000000000000000000" pitchFamily="2" charset="2"/>
              </a:rPr>
              <a:t>CARE! </a:t>
            </a:r>
            <a:r>
              <a:rPr lang="en-US" b="0" i="0" u="none" dirty="0">
                <a:sym typeface="Wingdings" panose="05000000000000000000" pitchFamily="2" charset="2"/>
              </a:rPr>
              <a:t> No1 Else </a:t>
            </a:r>
            <a:r>
              <a:rPr lang="en-US" b="1" i="0" u="none" dirty="0">
                <a:sym typeface="Wingdings" panose="05000000000000000000" pitchFamily="2" charset="2"/>
              </a:rPr>
              <a:t>Wants 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1" u="none" dirty="0">
              <a:sym typeface="Wingdings" panose="05000000000000000000" pitchFamily="2" charset="2"/>
            </a:endParaRPr>
          </a:p>
          <a:p>
            <a:pPr marL="0" indent="0">
              <a:buFont typeface="Arial" panose="020B0604020202020204" pitchFamily="34" charset="0"/>
              <a:buNone/>
            </a:pPr>
            <a:endParaRPr lang="en-US" b="1" i="1" u="none" dirty="0">
              <a:sym typeface="Wingdings" panose="05000000000000000000" pitchFamily="2" charset="2"/>
            </a:endParaRPr>
          </a:p>
          <a:p>
            <a:pPr marL="0" indent="0">
              <a:buFont typeface="Arial" panose="020B0604020202020204" pitchFamily="34" charset="0"/>
              <a:buNone/>
            </a:pPr>
            <a:r>
              <a:rPr lang="en-US" b="1" i="1" u="none" dirty="0">
                <a:sym typeface="Wingdings" panose="05000000000000000000" pitchFamily="2" charset="2"/>
              </a:rPr>
              <a:t>“Since…</a:t>
            </a:r>
            <a:r>
              <a:rPr lang="en-US" b="0" i="1" u="none" dirty="0">
                <a:sym typeface="Wingdings" panose="05000000000000000000" pitchFamily="2" charset="2"/>
              </a:rPr>
              <a:t>in the </a:t>
            </a:r>
            <a:r>
              <a:rPr lang="en-US" b="1" i="1" u="none" dirty="0">
                <a:sym typeface="Wingdings" panose="05000000000000000000" pitchFamily="2" charset="2"/>
              </a:rPr>
              <a:t>Body” </a:t>
            </a:r>
            <a:r>
              <a:rPr lang="en-US" b="1" i="0" u="none" dirty="0">
                <a:sym typeface="Wingdings" panose="05000000000000000000" pitchFamily="2" charset="2"/>
              </a:rPr>
              <a:t>= </a:t>
            </a:r>
            <a:r>
              <a:rPr lang="en-US" b="0" i="0" u="none" dirty="0">
                <a:sym typeface="Wingdings" panose="05000000000000000000" pitchFamily="2" charset="2"/>
              </a:rPr>
              <a:t>R GREAT </a:t>
            </a:r>
            <a:r>
              <a:rPr lang="en-US" b="1" i="0" u="none" dirty="0">
                <a:sym typeface="Wingdings" panose="05000000000000000000" pitchFamily="2" charset="2"/>
              </a:rPr>
              <a:t>Advantage/Strength!</a:t>
            </a:r>
          </a:p>
          <a:p>
            <a:pPr marL="171450" indent="-171450">
              <a:buFont typeface="Arial" panose="020B0604020202020204" pitchFamily="34" charset="0"/>
              <a:buChar char="•"/>
            </a:pPr>
            <a:r>
              <a:rPr lang="en-US" b="0" i="0" u="none" dirty="0">
                <a:sym typeface="Wingdings" panose="05000000000000000000" pitchFamily="2" charset="2"/>
              </a:rPr>
              <a:t>Healthy Body Life</a:t>
            </a:r>
            <a:r>
              <a:rPr lang="en-US" b="1" i="0" u="none" dirty="0">
                <a:sym typeface="Wingdings" panose="05000000000000000000" pitchFamily="2" charset="2"/>
              </a:rPr>
              <a:t>= </a:t>
            </a:r>
            <a:r>
              <a:rPr lang="en-US" b="1" i="1" u="none" dirty="0">
                <a:sym typeface="Wingdings" panose="05000000000000000000" pitchFamily="2" charset="2"/>
              </a:rPr>
              <a:t>“Forgiven Much…Loves Much”</a:t>
            </a:r>
          </a:p>
          <a:p>
            <a:pPr marL="171450" indent="-171450">
              <a:buFont typeface="Arial" panose="020B0604020202020204" pitchFamily="34" charset="0"/>
              <a:buChar char="•"/>
            </a:pPr>
            <a:r>
              <a:rPr lang="en-US" b="0" i="0" u="none" dirty="0">
                <a:sym typeface="Wingdings" panose="05000000000000000000" pitchFamily="2" charset="2"/>
              </a:rPr>
              <a:t>IL: </a:t>
            </a:r>
            <a:r>
              <a:rPr lang="en-US" b="1" i="0" u="none" dirty="0">
                <a:sym typeface="Wingdings" panose="05000000000000000000" pitchFamily="2" charset="2"/>
              </a:rPr>
              <a:t>Xian Kids</a:t>
            </a:r>
            <a:r>
              <a:rPr lang="en-US" b="0" i="0" u="none" dirty="0">
                <a:sym typeface="Wingdings" panose="05000000000000000000" pitchFamily="2" charset="2"/>
              </a:rPr>
              <a:t> ~</a:t>
            </a:r>
            <a:r>
              <a:rPr lang="en-US" b="0" i="0" u="none" dirty="0" err="1">
                <a:sym typeface="Wingdings" panose="05000000000000000000" pitchFamily="2" charset="2"/>
              </a:rPr>
              <a:t>Undrst</a:t>
            </a:r>
            <a:r>
              <a:rPr lang="en-US" b="0" i="0" u="none" dirty="0">
                <a:sym typeface="Wingdings" panose="05000000000000000000" pitchFamily="2" charset="2"/>
              </a:rPr>
              <a:t>. How </a:t>
            </a:r>
            <a:r>
              <a:rPr lang="en-US" b="1" i="0" u="none" dirty="0">
                <a:sym typeface="Wingdings" panose="05000000000000000000" pitchFamily="2" charset="2"/>
              </a:rPr>
              <a:t>PRIVILEDGED</a:t>
            </a:r>
            <a:r>
              <a:rPr lang="en-US" b="0" i="0" u="none" dirty="0">
                <a:sym typeface="Wingdings" panose="05000000000000000000" pitchFamily="2" charset="2"/>
              </a:rPr>
              <a:t>…</a:t>
            </a:r>
          </a:p>
          <a:p>
            <a:pPr marL="171450" indent="-171450">
              <a:buFont typeface="Arial" panose="020B0604020202020204" pitchFamily="34" charset="0"/>
              <a:buChar char="•"/>
            </a:pPr>
            <a:r>
              <a:rPr lang="en-US" b="0" i="0" u="none" dirty="0">
                <a:sym typeface="Wingdings" panose="05000000000000000000" pitchFamily="2" charset="2"/>
              </a:rPr>
              <a:t>AP: </a:t>
            </a:r>
            <a:r>
              <a:rPr lang="en-US" b="1" i="0" u="none" dirty="0">
                <a:sym typeface="Wingdings" panose="05000000000000000000" pitchFamily="2" charset="2"/>
              </a:rPr>
              <a:t>Parents </a:t>
            </a:r>
            <a:r>
              <a:rPr lang="en-US" b="0" i="0" u="none" dirty="0">
                <a:sym typeface="Wingdings" panose="05000000000000000000" pitchFamily="2" charset="2"/>
              </a:rPr>
              <a:t> </a:t>
            </a:r>
            <a:r>
              <a:rPr lang="en-US" b="1" i="0" u="none" dirty="0">
                <a:sym typeface="Wingdings" panose="05000000000000000000" pitchFamily="2" charset="2"/>
              </a:rPr>
              <a:t>Teach</a:t>
            </a:r>
            <a:r>
              <a:rPr lang="en-US" b="0" i="0" u="none" dirty="0">
                <a:sym typeface="Wingdings" panose="05000000000000000000" pitchFamily="2" charset="2"/>
              </a:rPr>
              <a:t> Your </a:t>
            </a:r>
            <a:r>
              <a:rPr lang="en-US" b="1" i="0" u="none" dirty="0">
                <a:sym typeface="Wingdings" panose="05000000000000000000" pitchFamily="2" charset="2"/>
              </a:rPr>
              <a:t>Kids</a:t>
            </a:r>
            <a:r>
              <a:rPr lang="en-US" b="0" i="0" u="none" dirty="0">
                <a:sym typeface="Wingdings" panose="05000000000000000000" pitchFamily="2" charset="2"/>
              </a:rPr>
              <a:t> 2 </a:t>
            </a:r>
            <a:r>
              <a:rPr lang="en-US" b="1" i="0" u="none" dirty="0">
                <a:sym typeface="Wingdings" panose="05000000000000000000" pitchFamily="2" charset="2"/>
              </a:rPr>
              <a:t>PRACTICE</a:t>
            </a:r>
            <a:r>
              <a:rPr lang="en-US" b="0" i="0" u="none" dirty="0">
                <a:sym typeface="Wingdings" panose="05000000000000000000" pitchFamily="2" charset="2"/>
              </a:rPr>
              <a:t> </a:t>
            </a:r>
            <a:r>
              <a:rPr lang="en-US" b="1" i="0" u="none" dirty="0">
                <a:sym typeface="Wingdings" panose="05000000000000000000" pitchFamily="2" charset="2"/>
              </a:rPr>
              <a:t>MERCY</a:t>
            </a:r>
          </a:p>
          <a:p>
            <a:pPr marL="0" indent="0">
              <a:buFont typeface="Arial" panose="020B0604020202020204" pitchFamily="34" charset="0"/>
              <a:buNone/>
            </a:pPr>
            <a:endParaRPr lang="en-US" b="1" i="0" u="non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7AF62-C576-4406-8B2B-011E91D83898}" type="slidenum">
              <a:rPr lang="en-US" smtClean="0"/>
              <a:t>18</a:t>
            </a:fld>
            <a:endParaRPr lang="en-US"/>
          </a:p>
        </p:txBody>
      </p:sp>
    </p:spTree>
    <p:extLst>
      <p:ext uri="{BB962C8B-B14F-4D97-AF65-F5344CB8AC3E}">
        <p14:creationId xmlns:p14="http://schemas.microsoft.com/office/powerpoint/2010/main" val="490433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u="none" dirty="0">
                <a:sym typeface="Wingdings" panose="05000000000000000000" pitchFamily="2" charset="2"/>
              </a:rPr>
              <a:t>Call </a:t>
            </a:r>
            <a:r>
              <a:rPr lang="en-US" b="0" i="0" u="none" dirty="0">
                <a:sym typeface="Wingdings" panose="05000000000000000000" pitchFamily="2" charset="2"/>
              </a:rPr>
              <a:t>Police?  YES  2 Get a </a:t>
            </a:r>
            <a:r>
              <a:rPr lang="en-US" b="1" i="0" u="none" dirty="0">
                <a:sym typeface="Wingdings" panose="05000000000000000000" pitchFamily="2" charset="2"/>
              </a:rPr>
              <a:t>CRIMINAL off the Street!</a:t>
            </a:r>
          </a:p>
          <a:p>
            <a:pPr marL="0" indent="0">
              <a:buFont typeface="Arial" panose="020B0604020202020204" pitchFamily="34" charset="0"/>
              <a:buNone/>
            </a:pPr>
            <a:endParaRPr lang="en-US" b="1" i="0" u="none" dirty="0">
              <a:sym typeface="Wingdings" panose="05000000000000000000" pitchFamily="2" charset="2"/>
            </a:endParaRPr>
          </a:p>
          <a:p>
            <a:pPr marL="0" indent="0">
              <a:buFont typeface="Arial" panose="020B0604020202020204" pitchFamily="34" charset="0"/>
              <a:buNone/>
            </a:pPr>
            <a:r>
              <a:rPr lang="en-US" b="0" i="0" u="none" dirty="0">
                <a:sym typeface="Wingdings" panose="05000000000000000000" pitchFamily="2" charset="2"/>
              </a:rPr>
              <a:t>BUT: </a:t>
            </a:r>
            <a:r>
              <a:rPr lang="en-US" b="0" i="1" u="none" dirty="0">
                <a:sym typeface="Wingdings" panose="05000000000000000000" pitchFamily="2" charset="2"/>
              </a:rPr>
              <a:t>“Salt/Light” </a:t>
            </a:r>
            <a:r>
              <a:rPr lang="en-US" b="0" i="0" u="none" dirty="0">
                <a:sym typeface="Wingdings" panose="05000000000000000000" pitchFamily="2" charset="2"/>
              </a:rPr>
              <a:t>= </a:t>
            </a:r>
            <a:r>
              <a:rPr lang="en-US" b="1" i="0" u="none" dirty="0">
                <a:sym typeface="Wingdings" panose="05000000000000000000" pitchFamily="2" charset="2"/>
              </a:rPr>
              <a:t>Reach </a:t>
            </a:r>
            <a:r>
              <a:rPr lang="en-US" b="0" i="0" u="none" dirty="0">
                <a:sym typeface="Wingdings" panose="05000000000000000000" pitchFamily="2" charset="2"/>
              </a:rPr>
              <a:t>the </a:t>
            </a:r>
            <a:r>
              <a:rPr lang="en-US" b="1" i="0" u="none" dirty="0">
                <a:sym typeface="Wingdings" panose="05000000000000000000" pitchFamily="2" charset="2"/>
              </a:rPr>
              <a:t>POOR/</a:t>
            </a:r>
            <a:r>
              <a:rPr lang="en-US" b="1" i="0" u="none" dirty="0" err="1">
                <a:sym typeface="Wingdings" panose="05000000000000000000" pitchFamily="2" charset="2"/>
              </a:rPr>
              <a:t>Underpriv</a:t>
            </a:r>
            <a:r>
              <a:rPr lang="en-US" b="1" i="0" u="none" dirty="0">
                <a:sym typeface="Wingdings" panose="05000000000000000000" pitchFamily="2" charset="2"/>
              </a:rPr>
              <a:t>.</a:t>
            </a:r>
            <a:r>
              <a:rPr lang="en-US" b="0" i="0" u="none" dirty="0">
                <a:sym typeface="Wingdings" panose="05000000000000000000" pitchFamily="2" charset="2"/>
              </a:rPr>
              <a:t> </a:t>
            </a:r>
          </a:p>
          <a:p>
            <a:pPr marL="171450" indent="-171450">
              <a:buFont typeface="Arial" panose="020B0604020202020204" pitchFamily="34" charset="0"/>
              <a:buChar char="•"/>
            </a:pPr>
            <a:r>
              <a:rPr lang="en-US" b="0" i="1" u="none" dirty="0">
                <a:sym typeface="Wingdings" panose="05000000000000000000" pitchFamily="2" charset="2"/>
              </a:rPr>
              <a:t>IL: </a:t>
            </a:r>
            <a:r>
              <a:rPr lang="en-US" b="1" i="1" u="none" dirty="0">
                <a:sym typeface="Wingdings" panose="05000000000000000000" pitchFamily="2" charset="2"/>
              </a:rPr>
              <a:t>Wesley / Fox</a:t>
            </a:r>
          </a:p>
        </p:txBody>
      </p:sp>
      <p:sp>
        <p:nvSpPr>
          <p:cNvPr id="4" name="Slide Number Placeholder 3"/>
          <p:cNvSpPr>
            <a:spLocks noGrp="1"/>
          </p:cNvSpPr>
          <p:nvPr>
            <p:ph type="sldNum" sz="quarter" idx="5"/>
          </p:nvPr>
        </p:nvSpPr>
        <p:spPr/>
        <p:txBody>
          <a:bodyPr/>
          <a:lstStyle/>
          <a:p>
            <a:fld id="{1A37AF62-C576-4406-8B2B-011E91D83898}" type="slidenum">
              <a:rPr lang="en-US" smtClean="0"/>
              <a:t>19</a:t>
            </a:fld>
            <a:endParaRPr lang="en-US"/>
          </a:p>
        </p:txBody>
      </p:sp>
    </p:spTree>
    <p:extLst>
      <p:ext uri="{BB962C8B-B14F-4D97-AF65-F5344CB8AC3E}">
        <p14:creationId xmlns:p14="http://schemas.microsoft.com/office/powerpoint/2010/main" val="3814726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u="none" dirty="0">
                <a:sym typeface="Wingdings" panose="05000000000000000000" pitchFamily="2" charset="2"/>
              </a:rPr>
              <a:t>=REAL Revenge! </a:t>
            </a:r>
            <a:r>
              <a:rPr lang="en-US" b="0" i="0" u="none" dirty="0">
                <a:sym typeface="Wingdings" panose="05000000000000000000" pitchFamily="2" charset="2"/>
              </a:rPr>
              <a:t> AP: Expect a </a:t>
            </a:r>
            <a:r>
              <a:rPr lang="en-US" b="1" i="0" u="none" dirty="0">
                <a:sym typeface="Wingdings" panose="05000000000000000000" pitchFamily="2" charset="2"/>
              </a:rPr>
              <a:t>BACKLASH</a:t>
            </a:r>
          </a:p>
          <a:p>
            <a:pPr marL="0" indent="0">
              <a:buFont typeface="Arial" panose="020B0604020202020204" pitchFamily="34" charset="0"/>
              <a:buNone/>
            </a:pPr>
            <a:endParaRPr lang="en-US" b="1" i="0" u="none" dirty="0">
              <a:sym typeface="Wingdings" panose="05000000000000000000" pitchFamily="2" charset="2"/>
            </a:endParaRPr>
          </a:p>
          <a:p>
            <a:pPr marL="0" indent="0">
              <a:buFont typeface="Arial" panose="020B0604020202020204" pitchFamily="34" charset="0"/>
              <a:buNone/>
            </a:pPr>
            <a:r>
              <a:rPr lang="en-US" b="1" i="0" u="sng" dirty="0">
                <a:sym typeface="Wingdings" panose="05000000000000000000" pitchFamily="2" charset="2"/>
              </a:rPr>
              <a:t>12:20</a:t>
            </a:r>
            <a:r>
              <a:rPr lang="en-US" b="0" i="0" u="none" dirty="0">
                <a:sym typeface="Wingdings" panose="05000000000000000000" pitchFamily="2" charset="2"/>
              </a:rPr>
              <a:t> = THE </a:t>
            </a:r>
            <a:r>
              <a:rPr lang="en-US" b="1" i="0" u="none" dirty="0">
                <a:sym typeface="Wingdings" panose="05000000000000000000" pitchFamily="2" charset="2"/>
              </a:rPr>
              <a:t>Diff </a:t>
            </a:r>
            <a:r>
              <a:rPr lang="en-US" b="0" i="0" u="none" dirty="0" err="1">
                <a:sym typeface="Wingdings" panose="05000000000000000000" pitchFamily="2" charset="2"/>
              </a:rPr>
              <a:t>btwn</a:t>
            </a:r>
            <a:r>
              <a:rPr lang="en-US" b="0" i="0" u="none" dirty="0">
                <a:sym typeface="Wingdings" panose="05000000000000000000" pitchFamily="2" charset="2"/>
              </a:rPr>
              <a:t> </a:t>
            </a:r>
            <a:r>
              <a:rPr lang="en-US" b="1" i="0" u="none" dirty="0">
                <a:sym typeface="Wingdings" panose="05000000000000000000" pitchFamily="2" charset="2"/>
              </a:rPr>
              <a:t>JC &amp; **</a:t>
            </a:r>
            <a:r>
              <a:rPr lang="en-US" b="1" i="1" u="none" dirty="0" err="1">
                <a:sym typeface="Wingdings" panose="05000000000000000000" pitchFamily="2" charset="2"/>
              </a:rPr>
              <a:t>Gandi</a:t>
            </a:r>
            <a:r>
              <a:rPr lang="en-US" b="0" i="1" u="none" dirty="0">
                <a:sym typeface="Wingdings" panose="05000000000000000000" pitchFamily="2" charset="2"/>
              </a:rPr>
              <a:t>/MLK/</a:t>
            </a:r>
            <a:r>
              <a:rPr lang="en-US" b="0" i="1" u="none" dirty="0" err="1">
                <a:sym typeface="Wingdings" panose="05000000000000000000" pitchFamily="2" charset="2"/>
              </a:rPr>
              <a:t>Mandella</a:t>
            </a:r>
            <a:endParaRPr lang="en-US" b="0" i="1" u="none" dirty="0">
              <a:sym typeface="Wingdings" panose="05000000000000000000" pitchFamily="2" charset="2"/>
            </a:endParaRPr>
          </a:p>
          <a:p>
            <a:pPr marL="171450" indent="-171450">
              <a:buFont typeface="Arial" panose="020B0604020202020204" pitchFamily="34" charset="0"/>
              <a:buChar char="•"/>
            </a:pPr>
            <a:r>
              <a:rPr lang="en-US" b="0" i="0" u="none" dirty="0">
                <a:sym typeface="Wingdings" panose="05000000000000000000" pitchFamily="2" charset="2"/>
              </a:rPr>
              <a:t>=</a:t>
            </a:r>
            <a:r>
              <a:rPr lang="en-US" b="1" i="0" u="none" dirty="0">
                <a:sym typeface="Wingdings" panose="05000000000000000000" pitchFamily="2" charset="2"/>
              </a:rPr>
              <a:t>PUNISH </a:t>
            </a:r>
            <a:r>
              <a:rPr lang="en-US" b="0" i="0" u="none" dirty="0">
                <a:sym typeface="Wingdings" panose="05000000000000000000" pitchFamily="2" charset="2"/>
              </a:rPr>
              <a:t>“Peacefully” </a:t>
            </a:r>
            <a:r>
              <a:rPr lang="en-US" b="1" i="1" u="none" dirty="0">
                <a:sym typeface="Wingdings" panose="05000000000000000000" pitchFamily="2" charset="2"/>
              </a:rPr>
              <a:t> </a:t>
            </a:r>
            <a:r>
              <a:rPr lang="en-US" b="1" i="1" u="none" dirty="0" err="1">
                <a:sym typeface="Wingdings" panose="05000000000000000000" pitchFamily="2" charset="2"/>
              </a:rPr>
              <a:t>Boycots</a:t>
            </a:r>
            <a:r>
              <a:rPr lang="en-US" b="0" i="1" u="none" dirty="0">
                <a:sym typeface="Wingdings" panose="05000000000000000000" pitchFamily="2" charset="2"/>
              </a:rPr>
              <a:t>/Strikes/Resistance</a:t>
            </a:r>
          </a:p>
          <a:p>
            <a:pPr marL="0" indent="0">
              <a:buFont typeface="Arial" panose="020B0604020202020204" pitchFamily="34" charset="0"/>
              <a:buNone/>
            </a:pPr>
            <a:endParaRPr lang="en-US" b="1" i="0" u="none" dirty="0">
              <a:sym typeface="Wingdings" panose="05000000000000000000" pitchFamily="2" charset="2"/>
            </a:endParaRPr>
          </a:p>
          <a:p>
            <a:pPr marL="0" indent="0">
              <a:buFont typeface="Arial" panose="020B0604020202020204" pitchFamily="34" charset="0"/>
              <a:buNone/>
            </a:pPr>
            <a:r>
              <a:rPr lang="en-US" b="1" i="0" u="none" dirty="0">
                <a:sym typeface="Wingdings" panose="05000000000000000000" pitchFamily="2" charset="2"/>
              </a:rPr>
              <a:t>**RESULTS=Escalating REVENGE=</a:t>
            </a:r>
            <a:r>
              <a:rPr lang="en-US" b="0" i="0" u="none" dirty="0">
                <a:sym typeface="Wingdings" panose="05000000000000000000" pitchFamily="2" charset="2"/>
              </a:rPr>
              <a:t>Spreads like </a:t>
            </a:r>
            <a:r>
              <a:rPr lang="en-US" b="1" i="0" u="none" dirty="0">
                <a:sym typeface="Wingdings" panose="05000000000000000000" pitchFamily="2" charset="2"/>
              </a:rPr>
              <a:t>Gangrene</a:t>
            </a:r>
          </a:p>
          <a:p>
            <a:pPr marL="171450" indent="-171450">
              <a:buFont typeface="Arial" panose="020B0604020202020204" pitchFamily="34" charset="0"/>
              <a:buChar char="•"/>
            </a:pPr>
            <a:r>
              <a:rPr lang="en-US" b="1" i="1" u="none" dirty="0">
                <a:sym typeface="Wingdings" panose="05000000000000000000" pitchFamily="2" charset="2"/>
              </a:rPr>
              <a:t>“Live…Sword…Die…Sword”  IL: ISIS </a:t>
            </a:r>
            <a:r>
              <a:rPr lang="en-US" b="0" i="1" u="none" dirty="0">
                <a:sym typeface="Wingdings" panose="05000000000000000000" pitchFamily="2" charset="2"/>
              </a:rPr>
              <a:t>Growth (=</a:t>
            </a:r>
            <a:r>
              <a:rPr lang="en-US" b="1" i="1" u="none" dirty="0">
                <a:sym typeface="Wingdings" panose="05000000000000000000" pitchFamily="2" charset="2"/>
              </a:rPr>
              <a:t>Kill Every1?</a:t>
            </a:r>
            <a:r>
              <a:rPr lang="en-US" b="0" i="1" u="none" dirty="0">
                <a:sym typeface="Wingdings" panose="05000000000000000000" pitchFamily="2" charset="2"/>
              </a:rPr>
              <a:t>)</a:t>
            </a:r>
          </a:p>
          <a:p>
            <a:pPr marL="171450" indent="-171450">
              <a:buFont typeface="Arial" panose="020B0604020202020204" pitchFamily="34" charset="0"/>
              <a:buChar char="•"/>
            </a:pPr>
            <a:r>
              <a:rPr lang="en-US" b="0" i="1" u="none" dirty="0">
                <a:sym typeface="Wingdings" panose="05000000000000000000" pitchFamily="2" charset="2"/>
              </a:rPr>
              <a:t>IL: </a:t>
            </a:r>
            <a:r>
              <a:rPr lang="en-US" b="1" i="1" u="none" dirty="0" err="1">
                <a:sym typeface="Wingdings" panose="05000000000000000000" pitchFamily="2" charset="2"/>
              </a:rPr>
              <a:t>Ghandi</a:t>
            </a:r>
            <a:r>
              <a:rPr lang="en-US" b="1" i="1" u="none" dirty="0">
                <a:sym typeface="Wingdings" panose="05000000000000000000" pitchFamily="2" charset="2"/>
              </a:rPr>
              <a:t> / MLK </a:t>
            </a:r>
            <a:r>
              <a:rPr lang="en-US" b="0" i="1" u="none" dirty="0">
                <a:sym typeface="Wingdings" panose="05000000000000000000" pitchFamily="2" charset="2"/>
              </a:rPr>
              <a:t>=Murdered! </a:t>
            </a:r>
            <a:r>
              <a:rPr lang="en-US" b="1" i="1" u="none" dirty="0" err="1">
                <a:sym typeface="Wingdings" panose="05000000000000000000" pitchFamily="2" charset="2"/>
              </a:rPr>
              <a:t>Mandella</a:t>
            </a:r>
            <a:r>
              <a:rPr lang="en-US" b="1" i="1" u="none" dirty="0">
                <a:sym typeface="Wingdings" panose="05000000000000000000" pitchFamily="2" charset="2"/>
              </a:rPr>
              <a:t>=</a:t>
            </a:r>
            <a:r>
              <a:rPr lang="en-US" b="0" i="1" u="none" dirty="0">
                <a:sym typeface="Wingdings" panose="05000000000000000000" pitchFamily="2" charset="2"/>
              </a:rPr>
              <a:t>JAIL</a:t>
            </a:r>
          </a:p>
          <a:p>
            <a:pPr marL="0" indent="0">
              <a:buFont typeface="Arial" panose="020B0604020202020204" pitchFamily="34" charset="0"/>
              <a:buNone/>
            </a:pPr>
            <a:endParaRPr lang="en-US" b="0" i="1" u="none" dirty="0">
              <a:sym typeface="Wingdings" panose="05000000000000000000" pitchFamily="2" charset="2"/>
            </a:endParaRPr>
          </a:p>
          <a:p>
            <a:pPr marL="0" indent="0">
              <a:buFont typeface="Arial" panose="020B0604020202020204" pitchFamily="34" charset="0"/>
              <a:buNone/>
            </a:pPr>
            <a:r>
              <a:rPr lang="en-US" b="1" i="1" u="none" dirty="0">
                <a:sym typeface="Wingdings" panose="05000000000000000000" pitchFamily="2" charset="2"/>
              </a:rPr>
              <a:t>**T. Square</a:t>
            </a:r>
            <a:r>
              <a:rPr lang="en-US" b="0" i="1" u="none" dirty="0">
                <a:sym typeface="Wingdings" panose="05000000000000000000" pitchFamily="2" charset="2"/>
              </a:rPr>
              <a:t>=“Peaceful Protests” = </a:t>
            </a:r>
            <a:r>
              <a:rPr lang="en-US" b="1" i="1" u="none" dirty="0">
                <a:sym typeface="Wingdings" panose="05000000000000000000" pitchFamily="2" charset="2"/>
              </a:rPr>
              <a:t>**PUNISH</a:t>
            </a:r>
            <a:r>
              <a:rPr lang="en-US" b="0" i="1" u="sng" dirty="0">
                <a:sym typeface="Wingdings" panose="05000000000000000000" pitchFamily="2" charset="2"/>
              </a:rPr>
              <a:t>=</a:t>
            </a:r>
            <a:r>
              <a:rPr lang="en-US" b="0" i="1" u="sng" dirty="0" err="1">
                <a:sym typeface="Wingdings" panose="05000000000000000000" pitchFamily="2" charset="2"/>
              </a:rPr>
              <a:t>W.S.Motto</a:t>
            </a:r>
            <a:r>
              <a:rPr lang="en-US" b="1" i="1" u="none" dirty="0">
                <a:sym typeface="Wingdings" panose="05000000000000000000" pitchFamily="2" charset="2"/>
              </a:rPr>
              <a:t>=</a:t>
            </a:r>
            <a:r>
              <a:rPr lang="en-US" b="0" i="1" u="sng" dirty="0">
                <a:sym typeface="Wingdings" panose="05000000000000000000" pitchFamily="2" charset="2"/>
              </a:rPr>
              <a:t>Ro.3:</a:t>
            </a:r>
          </a:p>
          <a:p>
            <a:pPr marL="171450" indent="-171450">
              <a:buFont typeface="Arial" panose="020B0604020202020204" pitchFamily="34" charset="0"/>
              <a:buChar char="•"/>
            </a:pPr>
            <a:r>
              <a:rPr lang="en-US" b="0" i="0" u="none" dirty="0">
                <a:sym typeface="Wingdings" panose="05000000000000000000" pitchFamily="2" charset="2"/>
              </a:rPr>
              <a:t>AP:  u Can </a:t>
            </a:r>
            <a:r>
              <a:rPr lang="en-US" b="1" i="0" u="none" dirty="0">
                <a:sym typeface="Wingdings" panose="05000000000000000000" pitchFamily="2" charset="2"/>
              </a:rPr>
              <a:t>Punish </a:t>
            </a:r>
            <a:r>
              <a:rPr lang="en-US" b="1" i="1" u="none" dirty="0" err="1">
                <a:sym typeface="Wingdings" panose="05000000000000000000" pitchFamily="2" charset="2"/>
              </a:rPr>
              <a:t>Roomates</a:t>
            </a:r>
            <a:r>
              <a:rPr lang="en-US" b="1" i="1" u="none" dirty="0">
                <a:sym typeface="Wingdings" panose="05000000000000000000" pitchFamily="2" charset="2"/>
              </a:rPr>
              <a:t>/</a:t>
            </a:r>
            <a:r>
              <a:rPr lang="en-US" b="0" i="1" u="none" dirty="0">
                <a:sym typeface="Wingdings" panose="05000000000000000000" pitchFamily="2" charset="2"/>
              </a:rPr>
              <a:t>SPOUSE</a:t>
            </a:r>
            <a:r>
              <a:rPr lang="en-US" b="1" i="1" u="none" dirty="0">
                <a:sym typeface="Wingdings" panose="05000000000000000000" pitchFamily="2" charset="2"/>
              </a:rPr>
              <a:t> </a:t>
            </a:r>
            <a:r>
              <a:rPr lang="en-US" b="1" i="0" u="none" dirty="0">
                <a:sym typeface="Wingdings" panose="05000000000000000000" pitchFamily="2" charset="2"/>
              </a:rPr>
              <a:t>~Mean U Won</a:t>
            </a:r>
          </a:p>
        </p:txBody>
      </p:sp>
      <p:sp>
        <p:nvSpPr>
          <p:cNvPr id="4" name="Slide Number Placeholder 3"/>
          <p:cNvSpPr>
            <a:spLocks noGrp="1"/>
          </p:cNvSpPr>
          <p:nvPr>
            <p:ph type="sldNum" sz="quarter" idx="5"/>
          </p:nvPr>
        </p:nvSpPr>
        <p:spPr/>
        <p:txBody>
          <a:bodyPr/>
          <a:lstStyle/>
          <a:p>
            <a:fld id="{1A37AF62-C576-4406-8B2B-011E91D83898}" type="slidenum">
              <a:rPr lang="en-US" smtClean="0"/>
              <a:t>20</a:t>
            </a:fld>
            <a:endParaRPr lang="en-US"/>
          </a:p>
        </p:txBody>
      </p:sp>
    </p:spTree>
    <p:extLst>
      <p:ext uri="{BB962C8B-B14F-4D97-AF65-F5344CB8AC3E}">
        <p14:creationId xmlns:p14="http://schemas.microsoft.com/office/powerpoint/2010/main" val="1099343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u="none" dirty="0">
                <a:sym typeface="Wingdings" panose="05000000000000000000" pitchFamily="2" charset="2"/>
              </a:rPr>
              <a:t>ONLY JC = </a:t>
            </a:r>
            <a:r>
              <a:rPr lang="en-US" b="0" i="0" u="none" dirty="0">
                <a:sym typeface="Wingdings" panose="05000000000000000000" pitchFamily="2" charset="2"/>
              </a:rPr>
              <a:t>Practiced This  </a:t>
            </a:r>
            <a:r>
              <a:rPr lang="en-US" b="1" i="0" u="none" dirty="0">
                <a:sym typeface="Wingdings" panose="05000000000000000000" pitchFamily="2" charset="2"/>
              </a:rPr>
              <a:t>BUT…</a:t>
            </a:r>
          </a:p>
          <a:p>
            <a:pPr marL="0" indent="0">
              <a:buFont typeface="Arial" panose="020B0604020202020204" pitchFamily="34" charset="0"/>
              <a:buNone/>
            </a:pPr>
            <a:r>
              <a:rPr lang="en-US" b="1" i="0" u="none" dirty="0">
                <a:sym typeface="Wingdings" panose="05000000000000000000" pitchFamily="2" charset="2"/>
              </a:rPr>
              <a:t>** ?? </a:t>
            </a:r>
            <a:r>
              <a:rPr lang="en-US" b="1" i="0" u="none" dirty="0" err="1">
                <a:sym typeface="Wingdings" panose="05000000000000000000" pitchFamily="2" charset="2"/>
              </a:rPr>
              <a:t>Wrk</a:t>
            </a:r>
            <a:r>
              <a:rPr lang="en-US" b="1" i="0" u="none" dirty="0">
                <a:sym typeface="Wingdings" panose="05000000000000000000" pitchFamily="2" charset="2"/>
              </a:rPr>
              <a:t> 4 JC?? = Why ~</a:t>
            </a:r>
            <a:r>
              <a:rPr lang="en-US" b="1" i="0" u="none" dirty="0" err="1">
                <a:sym typeface="Wingdings" panose="05000000000000000000" pitchFamily="2" charset="2"/>
              </a:rPr>
              <a:t>Hum.Gov’t</a:t>
            </a:r>
            <a:r>
              <a:rPr lang="en-US" b="0" i="0" u="none" dirty="0">
                <a:sym typeface="Wingdings" panose="05000000000000000000" pitchFamily="2" charset="2"/>
              </a:rPr>
              <a:t>/Cause Does This</a:t>
            </a:r>
          </a:p>
          <a:p>
            <a:pPr marL="171450" indent="-171450">
              <a:buFont typeface="Arial" panose="020B0604020202020204" pitchFamily="34" charset="0"/>
              <a:buChar char="•"/>
            </a:pPr>
            <a:r>
              <a:rPr lang="en-US" b="0" i="0" u="none" dirty="0">
                <a:sym typeface="Wingdings" panose="05000000000000000000" pitchFamily="2" charset="2"/>
              </a:rPr>
              <a:t>Q: ??Did </a:t>
            </a:r>
            <a:r>
              <a:rPr lang="en-US" b="1" i="0" u="none" dirty="0">
                <a:sym typeface="Wingdings" panose="05000000000000000000" pitchFamily="2" charset="2"/>
              </a:rPr>
              <a:t>JC Have 2 Die</a:t>
            </a:r>
            <a:r>
              <a:rPr lang="en-US" b="0" i="0" u="none" dirty="0">
                <a:sym typeface="Wingdings" panose="05000000000000000000" pitchFamily="2" charset="2"/>
              </a:rPr>
              <a:t>??  A: b/c This=</a:t>
            </a:r>
            <a:r>
              <a:rPr lang="en-US" b="1" i="0" u="none" dirty="0">
                <a:sym typeface="Wingdings" panose="05000000000000000000" pitchFamily="2" charset="2"/>
              </a:rPr>
              <a:t>Guarantees Death</a:t>
            </a:r>
            <a:r>
              <a:rPr lang="en-US" b="0" i="0" u="none" dirty="0">
                <a:sym typeface="Wingdings" panose="05000000000000000000" pitchFamily="2" charset="2"/>
              </a:rPr>
              <a:t>!</a:t>
            </a:r>
          </a:p>
          <a:p>
            <a:pPr marL="0" indent="0">
              <a:buFont typeface="Arial" panose="020B0604020202020204" pitchFamily="34" charset="0"/>
              <a:buNone/>
            </a:pPr>
            <a:endParaRPr lang="en-US" b="0" i="0" u="none" dirty="0">
              <a:sym typeface="Wingdings" panose="05000000000000000000" pitchFamily="2" charset="2"/>
            </a:endParaRPr>
          </a:p>
          <a:p>
            <a:pPr marL="0" indent="0">
              <a:buFont typeface="Arial" panose="020B0604020202020204" pitchFamily="34" charset="0"/>
              <a:buNone/>
            </a:pPr>
            <a:r>
              <a:rPr lang="en-US" b="1" i="0" u="none" dirty="0">
                <a:sym typeface="Wingdings" panose="05000000000000000000" pitchFamily="2" charset="2"/>
              </a:rPr>
              <a:t>**</a:t>
            </a:r>
            <a:r>
              <a:rPr lang="en-US" b="1" i="0" u="none" dirty="0" err="1">
                <a:sym typeface="Wingdings" panose="05000000000000000000" pitchFamily="2" charset="2"/>
              </a:rPr>
              <a:t>Ress</a:t>
            </a:r>
            <a:r>
              <a:rPr lang="en-US" b="1" i="0" u="none" dirty="0">
                <a:sym typeface="Wingdings" panose="05000000000000000000" pitchFamily="2" charset="2"/>
              </a:rPr>
              <a:t>=YES </a:t>
            </a:r>
            <a:r>
              <a:rPr lang="en-US" b="0" i="0" u="none" dirty="0">
                <a:sym typeface="Wingdings" panose="05000000000000000000" pitchFamily="2" charset="2"/>
              </a:rPr>
              <a:t>IT WORKED!  </a:t>
            </a:r>
          </a:p>
          <a:p>
            <a:pPr marL="0" indent="0">
              <a:buFont typeface="Arial" panose="020B0604020202020204" pitchFamily="34" charset="0"/>
              <a:buNone/>
            </a:pPr>
            <a:endParaRPr lang="en-US" b="0" i="0" u="non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7AF62-C576-4406-8B2B-011E91D83898}" type="slidenum">
              <a:rPr lang="en-US" smtClean="0"/>
              <a:t>21</a:t>
            </a:fld>
            <a:endParaRPr lang="en-US"/>
          </a:p>
        </p:txBody>
      </p:sp>
    </p:spTree>
    <p:extLst>
      <p:ext uri="{BB962C8B-B14F-4D97-AF65-F5344CB8AC3E}">
        <p14:creationId xmlns:p14="http://schemas.microsoft.com/office/powerpoint/2010/main" val="1810470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i="1" dirty="0" err="1"/>
              <a:t>Predest</a:t>
            </a:r>
            <a:r>
              <a:rPr lang="en-US" dirty="0"/>
              <a:t>” = </a:t>
            </a:r>
            <a:r>
              <a:rPr lang="en-US" b="1" dirty="0" err="1"/>
              <a:t>Institut</a:t>
            </a:r>
            <a:r>
              <a:rPr lang="en-US" dirty="0"/>
              <a:t>. Xianity</a:t>
            </a:r>
            <a:r>
              <a:rPr lang="en-US" dirty="0">
                <a:sym typeface="Wingdings" panose="05000000000000000000" pitchFamily="2" charset="2"/>
              </a:rPr>
              <a:t></a:t>
            </a:r>
            <a:r>
              <a:rPr lang="en-US" dirty="0"/>
              <a:t> </a:t>
            </a:r>
            <a:r>
              <a:rPr lang="en-US" b="1" dirty="0"/>
              <a:t>Supporting</a:t>
            </a:r>
            <a:r>
              <a:rPr lang="en-US" dirty="0"/>
              <a:t> Horrific </a:t>
            </a:r>
            <a:r>
              <a:rPr lang="en-US" b="1" dirty="0"/>
              <a:t>Suffering</a:t>
            </a:r>
          </a:p>
          <a:p>
            <a:pPr marL="171450" indent="-171450">
              <a:buFont typeface="Arial" panose="020B0604020202020204" pitchFamily="34" charset="0"/>
              <a:buChar char="•"/>
            </a:pPr>
            <a:r>
              <a:rPr lang="en-US" b="1" dirty="0"/>
              <a:t>** 5</a:t>
            </a:r>
            <a:r>
              <a:rPr lang="en-US" b="1" baseline="30000" dirty="0"/>
              <a:t>th</a:t>
            </a:r>
            <a:r>
              <a:rPr lang="en-US" b="1" dirty="0"/>
              <a:t> Ave </a:t>
            </a:r>
            <a:r>
              <a:rPr lang="en-US" dirty="0"/>
              <a:t>/ </a:t>
            </a:r>
            <a:r>
              <a:rPr lang="en-US" b="1" dirty="0"/>
              <a:t>Other </a:t>
            </a:r>
            <a:r>
              <a:rPr lang="en-US" b="0" dirty="0"/>
              <a:t>Side </a:t>
            </a:r>
            <a:r>
              <a:rPr lang="en-US" b="1" dirty="0"/>
              <a:t>= Suffering Masses</a:t>
            </a:r>
          </a:p>
          <a:p>
            <a:pPr marL="0" indent="0">
              <a:buFont typeface="Arial" panose="020B0604020202020204" pitchFamily="34" charset="0"/>
              <a:buNone/>
            </a:pPr>
            <a:endParaRPr lang="en-US" b="1" dirty="0"/>
          </a:p>
          <a:p>
            <a:pPr marL="0" indent="0">
              <a:buFont typeface="Arial" panose="020B0604020202020204" pitchFamily="34" charset="0"/>
              <a:buNone/>
            </a:pPr>
            <a:r>
              <a:rPr lang="en-US" b="0" dirty="0" err="1"/>
              <a:t>Institut</a:t>
            </a:r>
            <a:r>
              <a:rPr lang="en-US" b="0" dirty="0"/>
              <a:t>. Xianity </a:t>
            </a:r>
            <a:r>
              <a:rPr lang="en-US" b="1" dirty="0"/>
              <a:t>in Europe = COMMUNISM</a:t>
            </a:r>
          </a:p>
          <a:p>
            <a:pPr marL="171450" indent="-171450">
              <a:buFont typeface="Arial" panose="020B0604020202020204" pitchFamily="34" charset="0"/>
              <a:buChar char="•"/>
            </a:pPr>
            <a:r>
              <a:rPr lang="en-US" b="1" dirty="0"/>
              <a:t>Marx: </a:t>
            </a:r>
            <a:r>
              <a:rPr lang="en-US" b="1" i="1" dirty="0"/>
              <a:t>“Opiate </a:t>
            </a:r>
            <a:r>
              <a:rPr lang="en-US" b="0" i="1" dirty="0"/>
              <a:t>of the masses…”</a:t>
            </a:r>
          </a:p>
        </p:txBody>
      </p:sp>
      <p:sp>
        <p:nvSpPr>
          <p:cNvPr id="4" name="Slide Number Placeholder 3"/>
          <p:cNvSpPr>
            <a:spLocks noGrp="1"/>
          </p:cNvSpPr>
          <p:nvPr>
            <p:ph type="sldNum" sz="quarter" idx="5"/>
          </p:nvPr>
        </p:nvSpPr>
        <p:spPr/>
        <p:txBody>
          <a:bodyPr/>
          <a:lstStyle/>
          <a:p>
            <a:fld id="{1A37AF62-C576-4406-8B2B-011E91D83898}" type="slidenum">
              <a:rPr lang="en-US" smtClean="0"/>
              <a:t>3</a:t>
            </a:fld>
            <a:endParaRPr lang="en-US"/>
          </a:p>
        </p:txBody>
      </p:sp>
    </p:spTree>
    <p:extLst>
      <p:ext uri="{BB962C8B-B14F-4D97-AF65-F5344CB8AC3E}">
        <p14:creationId xmlns:p14="http://schemas.microsoft.com/office/powerpoint/2010/main" val="584503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u="none" dirty="0">
                <a:sym typeface="Wingdings" panose="05000000000000000000" pitchFamily="2" charset="2"/>
              </a:rPr>
              <a:t>** Ulcers</a:t>
            </a:r>
            <a:r>
              <a:rPr lang="en-US" b="0" i="0" u="none" dirty="0">
                <a:sym typeface="Wingdings" panose="05000000000000000000" pitchFamily="2" charset="2"/>
              </a:rPr>
              <a:t> HATE/</a:t>
            </a:r>
            <a:r>
              <a:rPr lang="en-US" b="1" i="0" u="none" dirty="0">
                <a:sym typeface="Wingdings" panose="05000000000000000000" pitchFamily="2" charset="2"/>
              </a:rPr>
              <a:t>Revenge=EXHAUSTING</a:t>
            </a:r>
            <a:r>
              <a:rPr lang="en-US" b="0" i="0" u="none" dirty="0">
                <a:sym typeface="Wingdings" panose="05000000000000000000" pitchFamily="2" charset="2"/>
              </a:rPr>
              <a:t>  </a:t>
            </a:r>
            <a:r>
              <a:rPr lang="en-US" b="1" i="0" u="none" dirty="0">
                <a:sym typeface="Wingdings" panose="05000000000000000000" pitchFamily="2" charset="2"/>
              </a:rPr>
              <a:t>~B Sustained</a:t>
            </a:r>
          </a:p>
          <a:p>
            <a:pPr marL="0" indent="0">
              <a:buFont typeface="Arial" panose="020B0604020202020204" pitchFamily="34" charset="0"/>
              <a:buNone/>
            </a:pPr>
            <a:endParaRPr lang="en-US" b="1" i="0" u="none" dirty="0">
              <a:sym typeface="Wingdings" panose="05000000000000000000" pitchFamily="2" charset="2"/>
            </a:endParaRPr>
          </a:p>
          <a:p>
            <a:pPr marL="0" indent="0">
              <a:buFont typeface="Arial" panose="020B0604020202020204" pitchFamily="34" charset="0"/>
              <a:buNone/>
            </a:pPr>
            <a:endParaRPr lang="en-US" b="0" i="0" u="non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7AF62-C576-4406-8B2B-011E91D83898}" type="slidenum">
              <a:rPr lang="en-US" smtClean="0"/>
              <a:t>22</a:t>
            </a:fld>
            <a:endParaRPr lang="en-US"/>
          </a:p>
        </p:txBody>
      </p:sp>
    </p:spTree>
    <p:extLst>
      <p:ext uri="{BB962C8B-B14F-4D97-AF65-F5344CB8AC3E}">
        <p14:creationId xmlns:p14="http://schemas.microsoft.com/office/powerpoint/2010/main" val="1668627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i="0" u="none" dirty="0">
              <a:sym typeface="Wingdings" panose="05000000000000000000" pitchFamily="2" charset="2"/>
            </a:endParaRPr>
          </a:p>
          <a:p>
            <a:pPr marL="0" indent="0">
              <a:buFont typeface="Arial" panose="020B0604020202020204" pitchFamily="34" charset="0"/>
              <a:buNone/>
            </a:pPr>
            <a:endParaRPr lang="en-US" b="0" i="0" u="non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7AF62-C576-4406-8B2B-011E91D83898}" type="slidenum">
              <a:rPr lang="en-US" smtClean="0"/>
              <a:t>23</a:t>
            </a:fld>
            <a:endParaRPr lang="en-US"/>
          </a:p>
        </p:txBody>
      </p:sp>
    </p:spTree>
    <p:extLst>
      <p:ext uri="{BB962C8B-B14F-4D97-AF65-F5344CB8AC3E}">
        <p14:creationId xmlns:p14="http://schemas.microsoft.com/office/powerpoint/2010/main" val="375108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LISTEN</a:t>
            </a:r>
            <a:r>
              <a:rPr lang="en-US" dirty="0"/>
              <a:t>: “Overcoming evil” = HUGE/BIG DEAL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r>
              <a:rPr lang="en-US" i="1" dirty="0"/>
              <a:t>Prob. Of Evil</a:t>
            </a:r>
            <a:r>
              <a:rPr lang="en-US" dirty="0"/>
              <a:t>” = </a:t>
            </a:r>
            <a:r>
              <a:rPr lang="en-US" b="1" dirty="0"/>
              <a:t>#1 Issue </a:t>
            </a:r>
            <a:r>
              <a:rPr lang="en-US" dirty="0"/>
              <a:t>4 Ppl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SAME OLD STORY</a:t>
            </a:r>
            <a:r>
              <a:rPr lang="en-US" dirty="0"/>
              <a:t>: </a:t>
            </a:r>
            <a:r>
              <a:rPr lang="en-US" i="1" dirty="0"/>
              <a:t>“I was SMOTHERED by Evil”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Rom.12:2= </a:t>
            </a:r>
            <a:r>
              <a:rPr lang="en-US" b="1" dirty="0"/>
              <a:t>New Way </a:t>
            </a:r>
            <a:r>
              <a:rPr lang="en-US" dirty="0"/>
              <a:t>2 Live/Think</a:t>
            </a:r>
          </a:p>
          <a:p>
            <a:endParaRPr lang="en-US" dirty="0"/>
          </a:p>
          <a:p>
            <a:r>
              <a:rPr lang="en-US" dirty="0"/>
              <a:t>** 1Jn. 5:4 = “</a:t>
            </a:r>
            <a:r>
              <a:rPr lang="en-US" i="1" dirty="0"/>
              <a:t>I believe what G Says…I’ll WIN</a:t>
            </a:r>
            <a:r>
              <a:rPr lang="en-US" dirty="0"/>
              <a:t>”</a:t>
            </a:r>
          </a:p>
          <a:p>
            <a:endParaRPr lang="en-US" dirty="0"/>
          </a:p>
          <a:p>
            <a:r>
              <a:rPr lang="en-US" dirty="0"/>
              <a:t>** 1Co.13:8 = </a:t>
            </a:r>
            <a:r>
              <a:rPr lang="en-US" b="1" dirty="0"/>
              <a:t>HOW G. Wins</a:t>
            </a:r>
          </a:p>
        </p:txBody>
      </p:sp>
      <p:sp>
        <p:nvSpPr>
          <p:cNvPr id="4" name="Slide Number Placeholder 3"/>
          <p:cNvSpPr>
            <a:spLocks noGrp="1"/>
          </p:cNvSpPr>
          <p:nvPr>
            <p:ph type="sldNum" sz="quarter" idx="5"/>
          </p:nvPr>
        </p:nvSpPr>
        <p:spPr/>
        <p:txBody>
          <a:bodyPr/>
          <a:lstStyle/>
          <a:p>
            <a:fld id="{1A37AF62-C576-4406-8B2B-011E91D83898}" type="slidenum">
              <a:rPr lang="en-US" smtClean="0"/>
              <a:t>24</a:t>
            </a:fld>
            <a:endParaRPr lang="en-US"/>
          </a:p>
        </p:txBody>
      </p:sp>
    </p:spTree>
    <p:extLst>
      <p:ext uri="{BB962C8B-B14F-4D97-AF65-F5344CB8AC3E}">
        <p14:creationId xmlns:p14="http://schemas.microsoft.com/office/powerpoint/2010/main" val="1938236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i="0" u="non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7AF62-C576-4406-8B2B-011E91D83898}" type="slidenum">
              <a:rPr lang="en-US" smtClean="0"/>
              <a:t>26</a:t>
            </a:fld>
            <a:endParaRPr lang="en-US"/>
          </a:p>
        </p:txBody>
      </p:sp>
    </p:spTree>
    <p:extLst>
      <p:ext uri="{BB962C8B-B14F-4D97-AF65-F5344CB8AC3E}">
        <p14:creationId xmlns:p14="http://schemas.microsoft.com/office/powerpoint/2010/main" val="4009989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JC Lays Out TIMELINE..</a:t>
            </a:r>
          </a:p>
          <a:p>
            <a:r>
              <a:rPr lang="en-US" dirty="0"/>
              <a:t>70ad Begins, 1967 Ends</a:t>
            </a:r>
          </a:p>
        </p:txBody>
      </p:sp>
      <p:sp>
        <p:nvSpPr>
          <p:cNvPr id="4" name="Slide Number Placeholder 3"/>
          <p:cNvSpPr>
            <a:spLocks noGrp="1"/>
          </p:cNvSpPr>
          <p:nvPr>
            <p:ph type="sldNum" sz="quarter" idx="10"/>
          </p:nvPr>
        </p:nvSpPr>
        <p:spPr/>
        <p:txBody>
          <a:bodyPr/>
          <a:lstStyle/>
          <a:p>
            <a:fld id="{1A37AF62-C576-4406-8B2B-011E91D83898}" type="slidenum">
              <a:rPr lang="en-US" smtClean="0"/>
              <a:t>27</a:t>
            </a:fld>
            <a:endParaRPr lang="en-US"/>
          </a:p>
        </p:txBody>
      </p:sp>
    </p:spTree>
    <p:extLst>
      <p:ext uri="{BB962C8B-B14F-4D97-AF65-F5344CB8AC3E}">
        <p14:creationId xmlns:p14="http://schemas.microsoft.com/office/powerpoint/2010/main" val="385487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1A37AF62-C576-4406-8B2B-011E91D83898}" type="slidenum">
              <a:rPr lang="en-US" smtClean="0"/>
              <a:t>4</a:t>
            </a:fld>
            <a:endParaRPr lang="en-US"/>
          </a:p>
        </p:txBody>
      </p:sp>
    </p:spTree>
    <p:extLst>
      <p:ext uri="{BB962C8B-B14F-4D97-AF65-F5344CB8AC3E}">
        <p14:creationId xmlns:p14="http://schemas.microsoft.com/office/powerpoint/2010/main" val="263168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Secular World </a:t>
            </a:r>
            <a:r>
              <a:rPr lang="en-US" b="1" dirty="0">
                <a:sym typeface="Wingdings" panose="05000000000000000000" pitchFamily="2" charset="2"/>
              </a:rPr>
              <a:t> ** Peace **Justice **Reality</a:t>
            </a:r>
          </a:p>
          <a:p>
            <a:endParaRPr lang="en-US" b="1" dirty="0">
              <a:sym typeface="Wingdings" panose="05000000000000000000" pitchFamily="2" charset="2"/>
            </a:endParaRPr>
          </a:p>
          <a:p>
            <a:r>
              <a:rPr lang="en-US" b="1" dirty="0">
                <a:sym typeface="Wingdings" panose="05000000000000000000" pitchFamily="2" charset="2"/>
              </a:rPr>
              <a:t>= **Continues Today ** ~Justice/Peace</a:t>
            </a:r>
            <a:endParaRPr lang="en-US" b="1" dirty="0"/>
          </a:p>
        </p:txBody>
      </p:sp>
      <p:sp>
        <p:nvSpPr>
          <p:cNvPr id="4" name="Slide Number Placeholder 3"/>
          <p:cNvSpPr>
            <a:spLocks noGrp="1"/>
          </p:cNvSpPr>
          <p:nvPr>
            <p:ph type="sldNum" sz="quarter" idx="5"/>
          </p:nvPr>
        </p:nvSpPr>
        <p:spPr/>
        <p:txBody>
          <a:bodyPr/>
          <a:lstStyle/>
          <a:p>
            <a:fld id="{1A37AF62-C576-4406-8B2B-011E91D83898}" type="slidenum">
              <a:rPr lang="en-US" smtClean="0"/>
              <a:t>5</a:t>
            </a:fld>
            <a:endParaRPr lang="en-US"/>
          </a:p>
        </p:txBody>
      </p:sp>
    </p:spTree>
    <p:extLst>
      <p:ext uri="{BB962C8B-B14F-4D97-AF65-F5344CB8AC3E}">
        <p14:creationId xmlns:p14="http://schemas.microsoft.com/office/powerpoint/2010/main" val="149104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1A37AF62-C576-4406-8B2B-011E91D83898}" type="slidenum">
              <a:rPr lang="en-US" smtClean="0"/>
              <a:t>6</a:t>
            </a:fld>
            <a:endParaRPr lang="en-US"/>
          </a:p>
        </p:txBody>
      </p:sp>
    </p:spTree>
    <p:extLst>
      <p:ext uri="{BB962C8B-B14F-4D97-AF65-F5344CB8AC3E}">
        <p14:creationId xmlns:p14="http://schemas.microsoft.com/office/powerpoint/2010/main" val="2725065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dirty="0"/>
              <a:t>Love…sincere</a:t>
            </a:r>
            <a:r>
              <a:rPr lang="en-US" dirty="0"/>
              <a:t>” = **</a:t>
            </a:r>
            <a:r>
              <a:rPr lang="en-US" b="1" dirty="0"/>
              <a:t>2 Realms…</a:t>
            </a:r>
          </a:p>
          <a:p>
            <a:endParaRPr lang="en-US" dirty="0"/>
          </a:p>
          <a:p>
            <a:r>
              <a:rPr lang="en-US" i="1" dirty="0"/>
              <a:t>Rom.12 </a:t>
            </a:r>
            <a:r>
              <a:rPr lang="en-US" b="1" dirty="0"/>
              <a:t>2Nite </a:t>
            </a:r>
            <a:r>
              <a:rPr lang="en-US" dirty="0">
                <a:sym typeface="Wingdings" panose="05000000000000000000" pitchFamily="2" charset="2"/>
              </a:rPr>
              <a:t> G. </a:t>
            </a:r>
            <a:r>
              <a:rPr lang="en-US" b="1" dirty="0">
                <a:sym typeface="Wingdings" panose="05000000000000000000" pitchFamily="2" charset="2"/>
              </a:rPr>
              <a:t>Separates FAKE </a:t>
            </a:r>
            <a:r>
              <a:rPr lang="en-US" dirty="0">
                <a:sym typeface="Wingdings" panose="05000000000000000000" pitchFamily="2" charset="2"/>
              </a:rPr>
              <a:t>From </a:t>
            </a:r>
            <a:r>
              <a:rPr lang="en-US" b="1" dirty="0">
                <a:sym typeface="Wingdings" panose="05000000000000000000" pitchFamily="2" charset="2"/>
              </a:rPr>
              <a:t>REAL</a:t>
            </a:r>
            <a:endParaRPr lang="en-US" b="1" dirty="0"/>
          </a:p>
        </p:txBody>
      </p:sp>
      <p:sp>
        <p:nvSpPr>
          <p:cNvPr id="4" name="Slide Number Placeholder 3"/>
          <p:cNvSpPr>
            <a:spLocks noGrp="1"/>
          </p:cNvSpPr>
          <p:nvPr>
            <p:ph type="sldNum" sz="quarter" idx="5"/>
          </p:nvPr>
        </p:nvSpPr>
        <p:spPr/>
        <p:txBody>
          <a:bodyPr/>
          <a:lstStyle/>
          <a:p>
            <a:fld id="{1A37AF62-C576-4406-8B2B-011E91D83898}" type="slidenum">
              <a:rPr lang="en-US" smtClean="0"/>
              <a:t>7</a:t>
            </a:fld>
            <a:endParaRPr lang="en-US"/>
          </a:p>
        </p:txBody>
      </p:sp>
    </p:spTree>
    <p:extLst>
      <p:ext uri="{BB962C8B-B14F-4D97-AF65-F5344CB8AC3E}">
        <p14:creationId xmlns:p14="http://schemas.microsoft.com/office/powerpoint/2010/main" val="1306307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Hospitality = **</a:t>
            </a:r>
            <a:r>
              <a:rPr lang="en-US" b="1" dirty="0" err="1"/>
              <a:t>Philoxenos</a:t>
            </a:r>
            <a:r>
              <a:rPr lang="en-US" b="1" dirty="0"/>
              <a:t> = OUTSIDERS</a:t>
            </a:r>
          </a:p>
          <a:p>
            <a:endParaRPr lang="en-US" b="1" dirty="0"/>
          </a:p>
          <a:p>
            <a:r>
              <a:rPr lang="en-US" b="0" dirty="0"/>
              <a:t>We </a:t>
            </a:r>
            <a:r>
              <a:rPr lang="en-US" b="1" dirty="0"/>
              <a:t>Depend </a:t>
            </a:r>
            <a:r>
              <a:rPr lang="en-US" b="0" dirty="0"/>
              <a:t>on the </a:t>
            </a:r>
            <a:r>
              <a:rPr lang="en-US" b="1" dirty="0"/>
              <a:t>Gov’t </a:t>
            </a:r>
            <a:r>
              <a:rPr lang="en-US" b="0" dirty="0"/>
              <a:t>2 </a:t>
            </a:r>
            <a:r>
              <a:rPr lang="en-US" b="1" dirty="0"/>
              <a:t>Care 2 MUCH</a:t>
            </a:r>
          </a:p>
          <a:p>
            <a:endParaRPr lang="en-US" b="1" dirty="0"/>
          </a:p>
          <a:p>
            <a:r>
              <a:rPr lang="en-US" b="1" dirty="0"/>
              <a:t>**Gov’t=</a:t>
            </a:r>
            <a:r>
              <a:rPr lang="en-US" b="0" dirty="0"/>
              <a:t>OK/</a:t>
            </a:r>
            <a:r>
              <a:rPr lang="en-US" b="1" dirty="0" err="1"/>
              <a:t>Necess</a:t>
            </a:r>
            <a:r>
              <a:rPr lang="en-US" b="1" dirty="0"/>
              <a:t> **</a:t>
            </a:r>
            <a:r>
              <a:rPr lang="en-US" b="1" dirty="0" err="1"/>
              <a:t>Xians</a:t>
            </a:r>
            <a:r>
              <a:rPr lang="en-US" b="1" dirty="0"/>
              <a:t>=PERM Help</a:t>
            </a:r>
          </a:p>
          <a:p>
            <a:pPr marL="171450" indent="-171450">
              <a:buFont typeface="Arial" panose="020B0604020202020204" pitchFamily="34" charset="0"/>
              <a:buChar char="•"/>
            </a:pPr>
            <a:r>
              <a:rPr lang="en-US" b="1" dirty="0"/>
              <a:t> IGL = </a:t>
            </a:r>
            <a:r>
              <a:rPr lang="en-US" b="0" i="1" dirty="0"/>
              <a:t>“Pursuing hospitality” </a:t>
            </a:r>
          </a:p>
        </p:txBody>
      </p:sp>
      <p:sp>
        <p:nvSpPr>
          <p:cNvPr id="4" name="Slide Number Placeholder 3"/>
          <p:cNvSpPr>
            <a:spLocks noGrp="1"/>
          </p:cNvSpPr>
          <p:nvPr>
            <p:ph type="sldNum" sz="quarter" idx="5"/>
          </p:nvPr>
        </p:nvSpPr>
        <p:spPr/>
        <p:txBody>
          <a:bodyPr/>
          <a:lstStyle/>
          <a:p>
            <a:fld id="{1A37AF62-C576-4406-8B2B-011E91D83898}" type="slidenum">
              <a:rPr lang="en-US" smtClean="0"/>
              <a:t>9</a:t>
            </a:fld>
            <a:endParaRPr lang="en-US"/>
          </a:p>
        </p:txBody>
      </p:sp>
    </p:spTree>
    <p:extLst>
      <p:ext uri="{BB962C8B-B14F-4D97-AF65-F5344CB8AC3E}">
        <p14:creationId xmlns:p14="http://schemas.microsoft.com/office/powerpoint/2010/main" val="1527004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Xian Luv in World = </a:t>
            </a:r>
            <a:r>
              <a:rPr lang="en-US" b="1" i="0" dirty="0"/>
              <a:t>Whole New Game</a:t>
            </a:r>
            <a:r>
              <a:rPr lang="en-US" b="0" i="0" dirty="0"/>
              <a:t>, </a:t>
            </a:r>
            <a:r>
              <a:rPr lang="en-US" b="1" i="0" dirty="0"/>
              <a:t>~Like in BOC</a:t>
            </a:r>
          </a:p>
          <a:p>
            <a:endParaRPr lang="en-US" b="1" i="0" dirty="0"/>
          </a:p>
          <a:p>
            <a:r>
              <a:rPr lang="en-US" b="0" i="1" dirty="0"/>
              <a:t>“</a:t>
            </a:r>
            <a:r>
              <a:rPr lang="en-US" b="0" i="1" dirty="0" err="1"/>
              <a:t>Bless..~Curse</a:t>
            </a:r>
            <a:r>
              <a:rPr lang="en-US" b="0" i="1" dirty="0"/>
              <a:t>” </a:t>
            </a:r>
            <a:r>
              <a:rPr lang="en-US" b="1" i="0" dirty="0">
                <a:sym typeface="Wingdings" panose="05000000000000000000" pitchFamily="2" charset="2"/>
              </a:rPr>
              <a:t> ~Mean ~Fight  **</a:t>
            </a:r>
            <a:r>
              <a:rPr lang="en-US" b="1" i="0" u="sng" dirty="0">
                <a:sym typeface="Wingdings" panose="05000000000000000000" pitchFamily="2" charset="2"/>
              </a:rPr>
              <a:t>Mt.5:13</a:t>
            </a:r>
            <a:r>
              <a:rPr lang="en-US" b="1" i="0" dirty="0">
                <a:sym typeface="Wingdings" panose="05000000000000000000" pitchFamily="2" charset="2"/>
              </a:rPr>
              <a:t>=FIGHTERS</a:t>
            </a:r>
          </a:p>
          <a:p>
            <a:endParaRPr lang="en-US" b="1" i="0" dirty="0">
              <a:sym typeface="Wingdings" panose="05000000000000000000" pitchFamily="2" charset="2"/>
            </a:endParaRPr>
          </a:p>
          <a:p>
            <a:r>
              <a:rPr lang="en-US" b="0" i="1" dirty="0">
                <a:sym typeface="Wingdings" panose="05000000000000000000" pitchFamily="2" charset="2"/>
              </a:rPr>
              <a:t>JC/Paul/Peter/all 1</a:t>
            </a:r>
            <a:r>
              <a:rPr lang="en-US" b="0" i="1" baseline="30000" dirty="0">
                <a:sym typeface="Wingdings" panose="05000000000000000000" pitchFamily="2" charset="2"/>
              </a:rPr>
              <a:t>st</a:t>
            </a:r>
            <a:r>
              <a:rPr lang="en-US" b="0" i="1" dirty="0">
                <a:sym typeface="Wingdings" panose="05000000000000000000" pitchFamily="2" charset="2"/>
              </a:rPr>
              <a:t> C </a:t>
            </a:r>
            <a:r>
              <a:rPr lang="en-US" b="0" i="1" dirty="0" err="1">
                <a:sym typeface="Wingdings" panose="05000000000000000000" pitchFamily="2" charset="2"/>
              </a:rPr>
              <a:t>Xians</a:t>
            </a:r>
            <a:r>
              <a:rPr lang="en-US" b="1" i="0" dirty="0">
                <a:sym typeface="Wingdings" panose="05000000000000000000" pitchFamily="2" charset="2"/>
              </a:rPr>
              <a:t>=Paid Price 2b Salt/Light</a:t>
            </a:r>
            <a:endParaRPr lang="en-US" b="1" i="0" dirty="0"/>
          </a:p>
        </p:txBody>
      </p:sp>
      <p:sp>
        <p:nvSpPr>
          <p:cNvPr id="4" name="Slide Number Placeholder 3"/>
          <p:cNvSpPr>
            <a:spLocks noGrp="1"/>
          </p:cNvSpPr>
          <p:nvPr>
            <p:ph type="sldNum" sz="quarter" idx="5"/>
          </p:nvPr>
        </p:nvSpPr>
        <p:spPr/>
        <p:txBody>
          <a:bodyPr/>
          <a:lstStyle/>
          <a:p>
            <a:fld id="{1A37AF62-C576-4406-8B2B-011E91D83898}" type="slidenum">
              <a:rPr lang="en-US" smtClean="0"/>
              <a:t>10</a:t>
            </a:fld>
            <a:endParaRPr lang="en-US"/>
          </a:p>
        </p:txBody>
      </p:sp>
    </p:spTree>
    <p:extLst>
      <p:ext uri="{BB962C8B-B14F-4D97-AF65-F5344CB8AC3E}">
        <p14:creationId xmlns:p14="http://schemas.microsoft.com/office/powerpoint/2010/main" val="410960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Love = **INVEST</a:t>
            </a:r>
            <a:r>
              <a:rPr lang="en-US" b="1" i="0" dirty="0">
                <a:sym typeface="Wingdings" panose="05000000000000000000" pitchFamily="2" charset="2"/>
              </a:rPr>
              <a:t> PERSONAL = </a:t>
            </a:r>
          </a:p>
          <a:p>
            <a:endParaRPr lang="en-US" b="1" i="0" dirty="0">
              <a:sym typeface="Wingdings" panose="05000000000000000000" pitchFamily="2" charset="2"/>
            </a:endParaRPr>
          </a:p>
          <a:p>
            <a:r>
              <a:rPr lang="en-US" b="1" i="0" dirty="0">
                <a:sym typeface="Wingdings" panose="05000000000000000000" pitchFamily="2" charset="2"/>
              </a:rPr>
              <a:t>= **</a:t>
            </a:r>
            <a:r>
              <a:rPr lang="en-US" b="0" i="0" dirty="0">
                <a:sym typeface="Wingdings" panose="05000000000000000000" pitchFamily="2" charset="2"/>
              </a:rPr>
              <a:t>Paying a </a:t>
            </a:r>
            <a:r>
              <a:rPr lang="en-US" b="1" i="0" dirty="0">
                <a:sym typeface="Wingdings" panose="05000000000000000000" pitchFamily="2" charset="2"/>
              </a:rPr>
              <a:t>PRICE  = BROKEN HEARTS!</a:t>
            </a:r>
          </a:p>
          <a:p>
            <a:pPr marL="171450" indent="-171450">
              <a:buFont typeface="Arial" panose="020B0604020202020204" pitchFamily="34" charset="0"/>
              <a:buChar char="•"/>
            </a:pPr>
            <a:r>
              <a:rPr lang="en-US" b="1" i="0" dirty="0" err="1">
                <a:sym typeface="Wingdings" panose="05000000000000000000" pitchFamily="2" charset="2"/>
              </a:rPr>
              <a:t>Persecut</a:t>
            </a:r>
            <a:r>
              <a:rPr lang="en-US" b="1" i="0" dirty="0">
                <a:sym typeface="Wingdings" panose="05000000000000000000" pitchFamily="2" charset="2"/>
              </a:rPr>
              <a:t> = HURTS </a:t>
            </a:r>
            <a:r>
              <a:rPr lang="en-US" b="0" i="0" dirty="0">
                <a:sym typeface="Wingdings" panose="05000000000000000000" pitchFamily="2" charset="2"/>
              </a:rPr>
              <a:t>when U Luv!</a:t>
            </a:r>
          </a:p>
          <a:p>
            <a:pPr marL="171450" indent="-171450">
              <a:buFont typeface="Arial" panose="020B0604020202020204" pitchFamily="34" charset="0"/>
              <a:buChar char="•"/>
            </a:pPr>
            <a:r>
              <a:rPr lang="en-US" b="1" i="0" dirty="0">
                <a:sym typeface="Wingdings" panose="05000000000000000000" pitchFamily="2" charset="2"/>
              </a:rPr>
              <a:t>** Fighting the Flesh</a:t>
            </a:r>
            <a:endParaRPr lang="en-US" b="1" i="0" dirty="0"/>
          </a:p>
        </p:txBody>
      </p:sp>
      <p:sp>
        <p:nvSpPr>
          <p:cNvPr id="4" name="Slide Number Placeholder 3"/>
          <p:cNvSpPr>
            <a:spLocks noGrp="1"/>
          </p:cNvSpPr>
          <p:nvPr>
            <p:ph type="sldNum" sz="quarter" idx="5"/>
          </p:nvPr>
        </p:nvSpPr>
        <p:spPr/>
        <p:txBody>
          <a:bodyPr/>
          <a:lstStyle/>
          <a:p>
            <a:fld id="{1A37AF62-C576-4406-8B2B-011E91D83898}" type="slidenum">
              <a:rPr lang="en-US" smtClean="0"/>
              <a:t>11</a:t>
            </a:fld>
            <a:endParaRPr lang="en-US"/>
          </a:p>
        </p:txBody>
      </p:sp>
    </p:spTree>
    <p:extLst>
      <p:ext uri="{BB962C8B-B14F-4D97-AF65-F5344CB8AC3E}">
        <p14:creationId xmlns:p14="http://schemas.microsoft.com/office/powerpoint/2010/main" val="1682556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028700"/>
            <a:ext cx="8229600" cy="13716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B5FD8AFB-C305-4572-9D30-4E4DC02166A6}" type="slidenum">
              <a:rPr lang="en-US" smtClean="0"/>
              <a:pPr/>
              <a:t>‹#›</a:t>
            </a:fld>
            <a:endParaRPr lang="en-US"/>
          </a:p>
        </p:txBody>
      </p:sp>
      <p:sp>
        <p:nvSpPr>
          <p:cNvPr id="9" name="Subtitle 8"/>
          <p:cNvSpPr>
            <a:spLocks noGrp="1"/>
          </p:cNvSpPr>
          <p:nvPr>
            <p:ph type="subTitle" idx="1"/>
          </p:nvPr>
        </p:nvSpPr>
        <p:spPr>
          <a:xfrm>
            <a:off x="1371600" y="2498774"/>
            <a:ext cx="6400800" cy="131445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35716-72FE-456E-A9C7-6A97BEED3A5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C0827-B6BF-4FA6-9FED-F7EC6929977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B5FD8AFB-C305-4572-9D30-4E4DC02166A6}" type="slidenum">
              <a:rPr lang="en-US" smtClean="0"/>
              <a:pPr/>
              <a:t>‹#›</a:t>
            </a:fld>
            <a:endParaRPr lang="en-US"/>
          </a:p>
        </p:txBody>
      </p:sp>
    </p:spTree>
    <p:extLst>
      <p:ext uri="{BB962C8B-B14F-4D97-AF65-F5344CB8AC3E}">
        <p14:creationId xmlns:p14="http://schemas.microsoft.com/office/powerpoint/2010/main" val="4128365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2E289-B335-4D54-89BF-35642CE2E395}" type="slidenum">
              <a:rPr lang="en-US" smtClean="0"/>
              <a:pPr/>
              <a:t>‹#›</a:t>
            </a:fld>
            <a:endParaRPr lang="en-US"/>
          </a:p>
        </p:txBody>
      </p:sp>
    </p:spTree>
    <p:extLst>
      <p:ext uri="{BB962C8B-B14F-4D97-AF65-F5344CB8AC3E}">
        <p14:creationId xmlns:p14="http://schemas.microsoft.com/office/powerpoint/2010/main" val="1744029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endParaRPr lang="en-US"/>
          </a:p>
        </p:txBody>
      </p:sp>
      <p:sp>
        <p:nvSpPr>
          <p:cNvPr id="5" name="Footer Placeholder 4"/>
          <p:cNvSpPr>
            <a:spLocks noGrp="1"/>
          </p:cNvSpPr>
          <p:nvPr>
            <p:ph type="ftr" sz="quarter" idx="11"/>
          </p:nvPr>
        </p:nvSpPr>
        <p:spPr>
          <a:xfrm>
            <a:off x="1637031" y="4704588"/>
            <a:ext cx="4745736" cy="273844"/>
          </a:xfrm>
        </p:spPr>
        <p:txBody>
          <a:bodyPr/>
          <a:lstStyle/>
          <a:p>
            <a:endParaRPr lang="en-US"/>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2CFC9178-8ADF-482B-9338-C44C68CB1963}" type="slidenum">
              <a:rPr lang="en-US" smtClean="0"/>
              <a:pPr/>
              <a:t>‹#›</a:t>
            </a:fld>
            <a:endParaRPr lang="en-US"/>
          </a:p>
        </p:txBody>
      </p:sp>
    </p:spTree>
    <p:extLst>
      <p:ext uri="{BB962C8B-B14F-4D97-AF65-F5344CB8AC3E}">
        <p14:creationId xmlns:p14="http://schemas.microsoft.com/office/powerpoint/2010/main" val="3712592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FD6D3-5EA6-413D-9ED3-D0C45580BED8}" type="slidenum">
              <a:rPr lang="en-US" smtClean="0"/>
              <a:pPr/>
              <a:t>‹#›</a:t>
            </a:fld>
            <a:endParaRPr lang="en-US"/>
          </a:p>
        </p:txBody>
      </p:sp>
    </p:spTree>
    <p:extLst>
      <p:ext uri="{BB962C8B-B14F-4D97-AF65-F5344CB8AC3E}">
        <p14:creationId xmlns:p14="http://schemas.microsoft.com/office/powerpoint/2010/main" val="2808307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75F4FF-30E3-4B7A-B826-70905DAB76E0}" type="slidenum">
              <a:rPr lang="en-US" smtClean="0"/>
              <a:pPr/>
              <a:t>‹#›</a:t>
            </a:fld>
            <a:endParaRPr lang="en-US"/>
          </a:p>
        </p:txBody>
      </p:sp>
    </p:spTree>
    <p:extLst>
      <p:ext uri="{BB962C8B-B14F-4D97-AF65-F5344CB8AC3E}">
        <p14:creationId xmlns:p14="http://schemas.microsoft.com/office/powerpoint/2010/main" val="3049863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2F6160-AFE5-4419-BF32-7F3BC957621D}" type="slidenum">
              <a:rPr lang="en-US" smtClean="0"/>
              <a:pPr/>
              <a:t>‹#›</a:t>
            </a:fld>
            <a:endParaRPr lang="en-US"/>
          </a:p>
        </p:txBody>
      </p:sp>
    </p:spTree>
    <p:extLst>
      <p:ext uri="{BB962C8B-B14F-4D97-AF65-F5344CB8AC3E}">
        <p14:creationId xmlns:p14="http://schemas.microsoft.com/office/powerpoint/2010/main" val="3961959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6A7A28-21A3-4A5E-8FB1-B59F3F0AAC4C}" type="slidenum">
              <a:rPr lang="en-US" smtClean="0"/>
              <a:pPr/>
              <a:t>‹#›</a:t>
            </a:fld>
            <a:endParaRPr lang="en-US"/>
          </a:p>
        </p:txBody>
      </p:sp>
    </p:spTree>
    <p:extLst>
      <p:ext uri="{BB962C8B-B14F-4D97-AF65-F5344CB8AC3E}">
        <p14:creationId xmlns:p14="http://schemas.microsoft.com/office/powerpoint/2010/main" val="236920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052C695-5F65-47E1-81BB-510CD7488DBF}" type="slidenum">
              <a:rPr lang="en-US" smtClean="0"/>
              <a:pPr/>
              <a:t>‹#›</a:t>
            </a:fld>
            <a:endParaRPr lang="en-US"/>
          </a:p>
        </p:txBody>
      </p:sp>
    </p:spTree>
    <p:extLst>
      <p:ext uri="{BB962C8B-B14F-4D97-AF65-F5344CB8AC3E}">
        <p14:creationId xmlns:p14="http://schemas.microsoft.com/office/powerpoint/2010/main" val="967604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2E289-B335-4D54-89BF-35642CE2E395}"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7A16BDA-415F-4B94-9DF8-BD46952F1EFD}" type="slidenum">
              <a:rPr lang="en-US" smtClean="0"/>
              <a:pPr/>
              <a:t>‹#›</a:t>
            </a:fld>
            <a:endParaRPr lang="en-US"/>
          </a:p>
        </p:txBody>
      </p:sp>
    </p:spTree>
    <p:extLst>
      <p:ext uri="{BB962C8B-B14F-4D97-AF65-F5344CB8AC3E}">
        <p14:creationId xmlns:p14="http://schemas.microsoft.com/office/powerpoint/2010/main" val="697888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35716-72FE-456E-A9C7-6A97BEED3A56}" type="slidenum">
              <a:rPr lang="en-US" smtClean="0"/>
              <a:pPr/>
              <a:t>‹#›</a:t>
            </a:fld>
            <a:endParaRPr lang="en-US"/>
          </a:p>
        </p:txBody>
      </p:sp>
    </p:spTree>
    <p:extLst>
      <p:ext uri="{BB962C8B-B14F-4D97-AF65-F5344CB8AC3E}">
        <p14:creationId xmlns:p14="http://schemas.microsoft.com/office/powerpoint/2010/main" val="2119675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C0827-B6BF-4FA6-9FED-F7EC6929977C}" type="slidenum">
              <a:rPr lang="en-US" smtClean="0"/>
              <a:pPr/>
              <a:t>‹#›</a:t>
            </a:fld>
            <a:endParaRPr lang="en-US"/>
          </a:p>
        </p:txBody>
      </p:sp>
    </p:spTree>
    <p:extLst>
      <p:ext uri="{BB962C8B-B14F-4D97-AF65-F5344CB8AC3E}">
        <p14:creationId xmlns:p14="http://schemas.microsoft.com/office/powerpoint/2010/main" val="1248482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457200"/>
            <a:ext cx="7086600" cy="13716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1600200" y="1880840"/>
            <a:ext cx="7086600" cy="1132284"/>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4812507"/>
            <a:ext cx="762000" cy="273844"/>
          </a:xfrm>
        </p:spPr>
        <p:txBody>
          <a:bodyPr/>
          <a:lstStyle/>
          <a:p>
            <a:fld id="{2CFC9178-8ADF-482B-9338-C44C68CB196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00151"/>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FD6D3-5EA6-413D-9ED3-D0C45580BED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151335"/>
            <a:ext cx="4040188"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151335"/>
            <a:ext cx="4041775"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71651"/>
            <a:ext cx="4040188"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771651"/>
            <a:ext cx="4041775"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75F4FF-30E3-4B7A-B826-70905DAB76E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2F6160-AFE5-4419-BF32-7F3BC957621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6A7A28-21A3-4A5E-8FB1-B59F3F0AAC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457201" y="1143001"/>
            <a:ext cx="3008313" cy="3451622"/>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204788"/>
            <a:ext cx="5111750" cy="4389835"/>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2C695-5F65-47E1-81BB-510CD7488DB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5486400" cy="391716"/>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1828800" y="1373981"/>
            <a:ext cx="5486400" cy="29718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875090"/>
            <a:ext cx="5486400" cy="397764"/>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A16BDA-415F-4B94-9DF8-BD46952F1EF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457200" y="1200150"/>
            <a:ext cx="8229600" cy="353187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457200" y="4812507"/>
            <a:ext cx="2133600" cy="273844"/>
          </a:xfrm>
          <a:prstGeom prst="rect">
            <a:avLst/>
          </a:prstGeom>
        </p:spPr>
        <p:txBody>
          <a:bodyPr vert="horz" anchor="b"/>
          <a:lstStyle>
            <a:lvl1pPr algn="l" eaLnBrk="1" latinLnBrk="0" hangingPunct="1">
              <a:defRPr kumimoji="0" sz="1200">
                <a:solidFill>
                  <a:schemeClr val="tx1">
                    <a:shade val="50000"/>
                  </a:schemeClr>
                </a:solidFill>
              </a:defRPr>
            </a:lvl1pPr>
          </a:lstStyle>
          <a:p>
            <a:endParaRPr lang="en-US"/>
          </a:p>
        </p:txBody>
      </p:sp>
      <p:sp>
        <p:nvSpPr>
          <p:cNvPr id="3" name="Footer Placeholder 2"/>
          <p:cNvSpPr>
            <a:spLocks noGrp="1"/>
          </p:cNvSpPr>
          <p:nvPr>
            <p:ph type="ftr" sz="quarter" idx="3"/>
          </p:nvPr>
        </p:nvSpPr>
        <p:spPr>
          <a:xfrm>
            <a:off x="3124200" y="4812507"/>
            <a:ext cx="2895600" cy="273844"/>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4812507"/>
            <a:ext cx="762000" cy="273844"/>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C41AA45E-44D0-4F46-8552-EADDE49E2DB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endParaRPr lang="en-US"/>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C41AA45E-44D0-4F46-8552-EADDE49E2DB2}" type="slidenum">
              <a:rPr lang="en-US" smtClean="0"/>
              <a:pPr/>
              <a:t>‹#›</a:t>
            </a:fld>
            <a:endParaRPr lang="en-US"/>
          </a:p>
        </p:txBody>
      </p:sp>
    </p:spTree>
    <p:extLst>
      <p:ext uri="{BB962C8B-B14F-4D97-AF65-F5344CB8AC3E}">
        <p14:creationId xmlns:p14="http://schemas.microsoft.com/office/powerpoint/2010/main" val="32698845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405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8.xml"/><Relationship Id="rId7" Type="http://schemas.openxmlformats.org/officeDocument/2006/relationships/diagramColors" Target="../diagrams/colors8.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9.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0.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1.xml"/><Relationship Id="rId7" Type="http://schemas.openxmlformats.org/officeDocument/2006/relationships/diagramColors" Target="../diagrams/colors11.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12.xml"/><Relationship Id="rId7" Type="http://schemas.openxmlformats.org/officeDocument/2006/relationships/diagramColors" Target="../diagrams/colors12.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5.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13.xml"/><Relationship Id="rId7" Type="http://schemas.openxmlformats.org/officeDocument/2006/relationships/diagramColors" Target="../diagrams/colors13.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15.xml"/><Relationship Id="rId7" Type="http://schemas.openxmlformats.org/officeDocument/2006/relationships/diagramColors" Target="../diagrams/colors14.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9.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7.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microsoft.com/office/2007/relationships/diagramDrawing" Target="../diagrams/drawing16.xml"/><Relationship Id="rId13" Type="http://schemas.openxmlformats.org/officeDocument/2006/relationships/diagramQuickStyle" Target="../diagrams/quickStyle17.xml"/><Relationship Id="rId3" Type="http://schemas.openxmlformats.org/officeDocument/2006/relationships/notesSlide" Target="../notesSlides/notesSlide18.xml"/><Relationship Id="rId7" Type="http://schemas.openxmlformats.org/officeDocument/2006/relationships/diagramColors" Target="../diagrams/colors16.xml"/><Relationship Id="rId12" Type="http://schemas.openxmlformats.org/officeDocument/2006/relationships/diagramLayout" Target="../diagrams/layout17.xml"/><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diagramQuickStyle" Target="../diagrams/quickStyle16.xml"/><Relationship Id="rId11" Type="http://schemas.openxmlformats.org/officeDocument/2006/relationships/diagramData" Target="../diagrams/data17.xml"/><Relationship Id="rId5" Type="http://schemas.openxmlformats.org/officeDocument/2006/relationships/diagramLayout" Target="../diagrams/layout16.xml"/><Relationship Id="rId15" Type="http://schemas.microsoft.com/office/2007/relationships/diagramDrawing" Target="../diagrams/drawing17.xml"/><Relationship Id="rId10" Type="http://schemas.openxmlformats.org/officeDocument/2006/relationships/image" Target="../media/image22.png"/><Relationship Id="rId4" Type="http://schemas.openxmlformats.org/officeDocument/2006/relationships/diagramData" Target="../diagrams/data16.xml"/><Relationship Id="rId9" Type="http://schemas.openxmlformats.org/officeDocument/2006/relationships/image" Target="../media/image21.png"/><Relationship Id="rId14" Type="http://schemas.openxmlformats.org/officeDocument/2006/relationships/diagramColors" Target="../diagrams/colors17.xml"/></Relationships>
</file>

<file path=ppt/slides/_rels/slide21.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19.xml"/><Relationship Id="rId7" Type="http://schemas.openxmlformats.org/officeDocument/2006/relationships/diagramColors" Target="../diagrams/colors18.xml"/><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20.xml"/><Relationship Id="rId7" Type="http://schemas.openxmlformats.org/officeDocument/2006/relationships/diagramColors" Target="../diagrams/colors19.xml"/><Relationship Id="rId2" Type="http://schemas.openxmlformats.org/officeDocument/2006/relationships/slideLayout" Target="../slideLayouts/slideLayout2.xml"/><Relationship Id="rId1" Type="http://schemas.openxmlformats.org/officeDocument/2006/relationships/themeOverride" Target="../theme/themeOverride16.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3.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21.xml"/><Relationship Id="rId7" Type="http://schemas.openxmlformats.org/officeDocument/2006/relationships/diagramColors" Target="../diagrams/colors20.xml"/><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23.xml"/><Relationship Id="rId7" Type="http://schemas.openxmlformats.org/officeDocument/2006/relationships/diagramColors" Target="../diagrams/colors21.xml"/><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4.xml"/><Relationship Id="rId7" Type="http://schemas.openxmlformats.org/officeDocument/2006/relationships/diagramQuickStyle" Target="../diagrams/quickStyle22.xml"/><Relationship Id="rId2" Type="http://schemas.openxmlformats.org/officeDocument/2006/relationships/slideLayout" Target="../slideLayouts/slideLayout4.xml"/><Relationship Id="rId1" Type="http://schemas.openxmlformats.org/officeDocument/2006/relationships/themeOverride" Target="../theme/themeOverride20.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25.png"/><Relationship Id="rId9" Type="http://schemas.microsoft.com/office/2007/relationships/diagramDrawing" Target="../diagrams/drawing2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hemeOverride" Target="../theme/themeOverride2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4.pn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4.xml"/><Relationship Id="rId1" Type="http://schemas.openxmlformats.org/officeDocument/2006/relationships/themeOverride" Target="../theme/themeOverride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7.xml"/><Relationship Id="rId7" Type="http://schemas.openxmlformats.org/officeDocument/2006/relationships/diagramColors" Target="../diagrams/colors7.xml"/><Relationship Id="rId2" Type="http://schemas.openxmlformats.org/officeDocument/2006/relationships/slideLayout" Target="../slideLayouts/slideLayout4.xml"/><Relationship Id="rId1" Type="http://schemas.openxmlformats.org/officeDocument/2006/relationships/themeOverride" Target="../theme/themeOverride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oVERCOMING</a:t>
            </a:r>
            <a:endParaRPr lang="en-US" dirty="0"/>
          </a:p>
        </p:txBody>
      </p:sp>
      <p:sp>
        <p:nvSpPr>
          <p:cNvPr id="3" name="Subtitle 2"/>
          <p:cNvSpPr>
            <a:spLocks noGrp="1"/>
          </p:cNvSpPr>
          <p:nvPr>
            <p:ph type="subTitle" idx="1"/>
          </p:nvPr>
        </p:nvSpPr>
        <p:spPr/>
        <p:txBody>
          <a:bodyPr>
            <a:normAutofit/>
          </a:bodyPr>
          <a:lstStyle/>
          <a:p>
            <a:r>
              <a:rPr lang="en-US" sz="2000" i="1" dirty="0"/>
              <a:t>“Do not be overcome by evil, but overcome evil with good.”</a:t>
            </a:r>
          </a:p>
          <a:p>
            <a:r>
              <a:rPr lang="en-US" sz="2000" i="1" dirty="0"/>
              <a:t>Romans 12:21</a:t>
            </a:r>
          </a:p>
          <a:p>
            <a:endParaRPr lang="en-US" sz="2000" i="1" dirty="0"/>
          </a:p>
        </p:txBody>
      </p:sp>
    </p:spTree>
    <p:extLst>
      <p:ext uri="{BB962C8B-B14F-4D97-AF65-F5344CB8AC3E}">
        <p14:creationId xmlns:p14="http://schemas.microsoft.com/office/powerpoint/2010/main" val="3842426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p:txBody>
          <a:bodyPr>
            <a:normAutofit/>
          </a:bodyPr>
          <a:lstStyle/>
          <a:p>
            <a:pPr marL="137160" indent="0">
              <a:buNone/>
            </a:pPr>
            <a:r>
              <a:rPr lang="en-US" dirty="0"/>
              <a:t>…pursuing hospitality. Bless those who persecute you; bless and do not curse. </a:t>
            </a:r>
          </a:p>
          <a:p>
            <a:pPr marL="137160" indent="0" algn="r">
              <a:buNone/>
            </a:pPr>
            <a:r>
              <a:rPr lang="en-US" i="1" dirty="0"/>
              <a:t>Romans 12:14</a:t>
            </a:r>
          </a:p>
        </p:txBody>
      </p:sp>
      <p:graphicFrame>
        <p:nvGraphicFramePr>
          <p:cNvPr id="5" name="Diagram 4">
            <a:extLst>
              <a:ext uri="{FF2B5EF4-FFF2-40B4-BE49-F238E27FC236}">
                <a16:creationId xmlns:a16="http://schemas.microsoft.com/office/drawing/2014/main" id="{FB3F6C29-9F4F-446B-82C4-6167E056AFEC}"/>
              </a:ext>
            </a:extLst>
          </p:cNvPr>
          <p:cNvGraphicFramePr/>
          <p:nvPr>
            <p:extLst>
              <p:ext uri="{D42A27DB-BD31-4B8C-83A1-F6EECF244321}">
                <p14:modId xmlns:p14="http://schemas.microsoft.com/office/powerpoint/2010/main" val="1451161638"/>
              </p:ext>
            </p:extLst>
          </p:nvPr>
        </p:nvGraphicFramePr>
        <p:xfrm>
          <a:off x="304800" y="2419350"/>
          <a:ext cx="8229600" cy="2590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542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p:cTn id="12"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p:txBody>
          <a:bodyPr>
            <a:normAutofit/>
          </a:bodyPr>
          <a:lstStyle/>
          <a:p>
            <a:pPr marL="137160" indent="0">
              <a:buNone/>
            </a:pPr>
            <a:r>
              <a:rPr lang="en-US" dirty="0"/>
              <a:t> Rejoice with those who rejoice, and weep with those who weep. </a:t>
            </a:r>
          </a:p>
          <a:p>
            <a:pPr marL="137160" indent="0" algn="r">
              <a:buNone/>
            </a:pPr>
            <a:r>
              <a:rPr lang="en-US" i="1" dirty="0"/>
              <a:t>Romans 12:15</a:t>
            </a:r>
          </a:p>
        </p:txBody>
      </p:sp>
      <p:graphicFrame>
        <p:nvGraphicFramePr>
          <p:cNvPr id="3" name="Diagram 2">
            <a:extLst>
              <a:ext uri="{FF2B5EF4-FFF2-40B4-BE49-F238E27FC236}">
                <a16:creationId xmlns:a16="http://schemas.microsoft.com/office/drawing/2014/main" id="{343CD037-6BAC-4E57-B151-617E5BB6CEBE}"/>
              </a:ext>
            </a:extLst>
          </p:cNvPr>
          <p:cNvGraphicFramePr/>
          <p:nvPr>
            <p:extLst>
              <p:ext uri="{D42A27DB-BD31-4B8C-83A1-F6EECF244321}">
                <p14:modId xmlns:p14="http://schemas.microsoft.com/office/powerpoint/2010/main" val="3958306283"/>
              </p:ext>
            </p:extLst>
          </p:nvPr>
        </p:nvGraphicFramePr>
        <p:xfrm>
          <a:off x="457200" y="2120253"/>
          <a:ext cx="6096000" cy="28172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9466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p:cTn id="12"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graphicEl>
                                              <a:dgm id="{2C59DFD2-F5E3-4E36-9538-76B6E5C2A403}"/>
                                            </p:graphicEl>
                                          </p:spTgt>
                                        </p:tgtEl>
                                        <p:attrNameLst>
                                          <p:attrName>style.visibility</p:attrName>
                                        </p:attrNameLst>
                                      </p:cBhvr>
                                      <p:to>
                                        <p:strVal val="visible"/>
                                      </p:to>
                                    </p:set>
                                    <p:anim calcmode="lin" valueType="num">
                                      <p:cBhvr>
                                        <p:cTn id="19" dur="500" fill="hold"/>
                                        <p:tgtEl>
                                          <p:spTgt spid="3">
                                            <p:graphicEl>
                                              <a:dgm id="{2C59DFD2-F5E3-4E36-9538-76B6E5C2A403}"/>
                                            </p:graphicEl>
                                          </p:spTgt>
                                        </p:tgtEl>
                                        <p:attrNameLst>
                                          <p:attrName>ppt_w</p:attrName>
                                        </p:attrNameLst>
                                      </p:cBhvr>
                                      <p:tavLst>
                                        <p:tav tm="0">
                                          <p:val>
                                            <p:fltVal val="0"/>
                                          </p:val>
                                        </p:tav>
                                        <p:tav tm="100000">
                                          <p:val>
                                            <p:strVal val="#ppt_w"/>
                                          </p:val>
                                        </p:tav>
                                      </p:tavLst>
                                    </p:anim>
                                    <p:anim calcmode="lin" valueType="num">
                                      <p:cBhvr>
                                        <p:cTn id="20" dur="500" fill="hold"/>
                                        <p:tgtEl>
                                          <p:spTgt spid="3">
                                            <p:graphicEl>
                                              <a:dgm id="{2C59DFD2-F5E3-4E36-9538-76B6E5C2A403}"/>
                                            </p:graphicEl>
                                          </p:spTgt>
                                        </p:tgtEl>
                                        <p:attrNameLst>
                                          <p:attrName>ppt_h</p:attrName>
                                        </p:attrNameLst>
                                      </p:cBhvr>
                                      <p:tavLst>
                                        <p:tav tm="0">
                                          <p:val>
                                            <p:fltVal val="0"/>
                                          </p:val>
                                        </p:tav>
                                        <p:tav tm="100000">
                                          <p:val>
                                            <p:strVal val="#ppt_h"/>
                                          </p:val>
                                        </p:tav>
                                      </p:tavLst>
                                    </p:anim>
                                    <p:animEffect transition="in" filter="fade">
                                      <p:cBhvr>
                                        <p:cTn id="21" dur="500"/>
                                        <p:tgtEl>
                                          <p:spTgt spid="3">
                                            <p:graphicEl>
                                              <a:dgm id="{2C59DFD2-F5E3-4E36-9538-76B6E5C2A403}"/>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graphicEl>
                                              <a:dgm id="{86EF96E0-991A-4EE8-8187-AE1F0630E1AF}"/>
                                            </p:graphicEl>
                                          </p:spTgt>
                                        </p:tgtEl>
                                        <p:attrNameLst>
                                          <p:attrName>style.visibility</p:attrName>
                                        </p:attrNameLst>
                                      </p:cBhvr>
                                      <p:to>
                                        <p:strVal val="visible"/>
                                      </p:to>
                                    </p:set>
                                    <p:anim calcmode="lin" valueType="num">
                                      <p:cBhvr>
                                        <p:cTn id="26" dur="500" fill="hold"/>
                                        <p:tgtEl>
                                          <p:spTgt spid="3">
                                            <p:graphicEl>
                                              <a:dgm id="{86EF96E0-991A-4EE8-8187-AE1F0630E1AF}"/>
                                            </p:graphicEl>
                                          </p:spTgt>
                                        </p:tgtEl>
                                        <p:attrNameLst>
                                          <p:attrName>ppt_w</p:attrName>
                                        </p:attrNameLst>
                                      </p:cBhvr>
                                      <p:tavLst>
                                        <p:tav tm="0">
                                          <p:val>
                                            <p:fltVal val="0"/>
                                          </p:val>
                                        </p:tav>
                                        <p:tav tm="100000">
                                          <p:val>
                                            <p:strVal val="#ppt_w"/>
                                          </p:val>
                                        </p:tav>
                                      </p:tavLst>
                                    </p:anim>
                                    <p:anim calcmode="lin" valueType="num">
                                      <p:cBhvr>
                                        <p:cTn id="27" dur="500" fill="hold"/>
                                        <p:tgtEl>
                                          <p:spTgt spid="3">
                                            <p:graphicEl>
                                              <a:dgm id="{86EF96E0-991A-4EE8-8187-AE1F0630E1AF}"/>
                                            </p:graphicEl>
                                          </p:spTgt>
                                        </p:tgtEl>
                                        <p:attrNameLst>
                                          <p:attrName>ppt_h</p:attrName>
                                        </p:attrNameLst>
                                      </p:cBhvr>
                                      <p:tavLst>
                                        <p:tav tm="0">
                                          <p:val>
                                            <p:fltVal val="0"/>
                                          </p:val>
                                        </p:tav>
                                        <p:tav tm="100000">
                                          <p:val>
                                            <p:strVal val="#ppt_h"/>
                                          </p:val>
                                        </p:tav>
                                      </p:tavLst>
                                    </p:anim>
                                    <p:animEffect transition="in" filter="fade">
                                      <p:cBhvr>
                                        <p:cTn id="28" dur="500"/>
                                        <p:tgtEl>
                                          <p:spTgt spid="3">
                                            <p:graphicEl>
                                              <a:dgm id="{86EF96E0-991A-4EE8-8187-AE1F0630E1AF}"/>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graphicEl>
                                              <a:dgm id="{230A9397-DA50-4B66-9206-DD1B9416389D}"/>
                                            </p:graphicEl>
                                          </p:spTgt>
                                        </p:tgtEl>
                                        <p:attrNameLst>
                                          <p:attrName>style.visibility</p:attrName>
                                        </p:attrNameLst>
                                      </p:cBhvr>
                                      <p:to>
                                        <p:strVal val="visible"/>
                                      </p:to>
                                    </p:set>
                                    <p:anim calcmode="lin" valueType="num">
                                      <p:cBhvr>
                                        <p:cTn id="33" dur="500" fill="hold"/>
                                        <p:tgtEl>
                                          <p:spTgt spid="3">
                                            <p:graphicEl>
                                              <a:dgm id="{230A9397-DA50-4B66-9206-DD1B9416389D}"/>
                                            </p:graphicEl>
                                          </p:spTgt>
                                        </p:tgtEl>
                                        <p:attrNameLst>
                                          <p:attrName>ppt_w</p:attrName>
                                        </p:attrNameLst>
                                      </p:cBhvr>
                                      <p:tavLst>
                                        <p:tav tm="0">
                                          <p:val>
                                            <p:fltVal val="0"/>
                                          </p:val>
                                        </p:tav>
                                        <p:tav tm="100000">
                                          <p:val>
                                            <p:strVal val="#ppt_w"/>
                                          </p:val>
                                        </p:tav>
                                      </p:tavLst>
                                    </p:anim>
                                    <p:anim calcmode="lin" valueType="num">
                                      <p:cBhvr>
                                        <p:cTn id="34" dur="500" fill="hold"/>
                                        <p:tgtEl>
                                          <p:spTgt spid="3">
                                            <p:graphicEl>
                                              <a:dgm id="{230A9397-DA50-4B66-9206-DD1B9416389D}"/>
                                            </p:graphicEl>
                                          </p:spTgt>
                                        </p:tgtEl>
                                        <p:attrNameLst>
                                          <p:attrName>ppt_h</p:attrName>
                                        </p:attrNameLst>
                                      </p:cBhvr>
                                      <p:tavLst>
                                        <p:tav tm="0">
                                          <p:val>
                                            <p:fltVal val="0"/>
                                          </p:val>
                                        </p:tav>
                                        <p:tav tm="100000">
                                          <p:val>
                                            <p:strVal val="#ppt_h"/>
                                          </p:val>
                                        </p:tav>
                                      </p:tavLst>
                                    </p:anim>
                                    <p:animEffect transition="in" filter="fade">
                                      <p:cBhvr>
                                        <p:cTn id="35" dur="500"/>
                                        <p:tgtEl>
                                          <p:spTgt spid="3">
                                            <p:graphicEl>
                                              <a:dgm id="{230A9397-DA50-4B66-9206-DD1B9416389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Graphic spid="3"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57200" y="1252219"/>
            <a:ext cx="4038600" cy="3891281"/>
          </a:xfrm>
        </p:spPr>
        <p:txBody>
          <a:bodyPr>
            <a:noAutofit/>
          </a:bodyPr>
          <a:lstStyle/>
          <a:p>
            <a:pPr marL="137160" indent="0">
              <a:buNone/>
            </a:pPr>
            <a:r>
              <a:rPr lang="en-US" dirty="0"/>
              <a:t>Be of the same mind toward one another; </a:t>
            </a:r>
          </a:p>
          <a:p>
            <a:pPr marL="137160" indent="0">
              <a:buNone/>
            </a:pPr>
            <a:r>
              <a:rPr lang="en-US" dirty="0"/>
              <a:t>do not be </a:t>
            </a:r>
            <a:r>
              <a:rPr lang="en-US" b="1" u="sng" dirty="0"/>
              <a:t>haughty</a:t>
            </a:r>
            <a:r>
              <a:rPr lang="en-US" dirty="0"/>
              <a:t> in mind, but </a:t>
            </a:r>
            <a:r>
              <a:rPr lang="en-US" b="1" u="sng" dirty="0"/>
              <a:t>associate with the lowly</a:t>
            </a:r>
            <a:r>
              <a:rPr lang="en-US" dirty="0"/>
              <a:t>. </a:t>
            </a:r>
          </a:p>
          <a:p>
            <a:pPr marL="137160" indent="0">
              <a:buNone/>
            </a:pPr>
            <a:r>
              <a:rPr lang="en-US" dirty="0"/>
              <a:t> </a:t>
            </a:r>
          </a:p>
          <a:p>
            <a:pPr marL="137160" indent="0" algn="r">
              <a:buNone/>
            </a:pPr>
            <a:r>
              <a:rPr lang="en-US" sz="2000" i="1" dirty="0"/>
              <a:t>Romans 12:16</a:t>
            </a:r>
          </a:p>
        </p:txBody>
      </p:sp>
      <p:graphicFrame>
        <p:nvGraphicFramePr>
          <p:cNvPr id="4" name="Diagram 3">
            <a:extLst>
              <a:ext uri="{FF2B5EF4-FFF2-40B4-BE49-F238E27FC236}">
                <a16:creationId xmlns:a16="http://schemas.microsoft.com/office/drawing/2014/main" id="{AEDF29F7-B975-4E55-A31E-361964B0B2C3}"/>
              </a:ext>
            </a:extLst>
          </p:cNvPr>
          <p:cNvGraphicFramePr/>
          <p:nvPr>
            <p:extLst>
              <p:ext uri="{D42A27DB-BD31-4B8C-83A1-F6EECF244321}">
                <p14:modId xmlns:p14="http://schemas.microsoft.com/office/powerpoint/2010/main" val="1971215722"/>
              </p:ext>
            </p:extLst>
          </p:nvPr>
        </p:nvGraphicFramePr>
        <p:xfrm>
          <a:off x="4267200" y="1252220"/>
          <a:ext cx="4800600" cy="3479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532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p:cTn id="12"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4">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 calcmode="lin" valueType="num">
                                      <p:cBhvr>
                                        <p:cTn id="17"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4">
                                            <p:txEl>
                                              <p:pRg st="2" end="2"/>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 calcmode="lin" valueType="num">
                                      <p:cBhvr>
                                        <p:cTn id="22"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4">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1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
                                            <p:graphicEl>
                                              <a:dgm id="{988B3068-B739-4E0A-B5D3-81DEEAD54934}"/>
                                            </p:graphicEl>
                                          </p:spTgt>
                                        </p:tgtEl>
                                        <p:attrNameLst>
                                          <p:attrName>style.visibility</p:attrName>
                                        </p:attrNameLst>
                                      </p:cBhvr>
                                      <p:to>
                                        <p:strVal val="visible"/>
                                      </p:to>
                                    </p:set>
                                    <p:anim calcmode="lin" valueType="num">
                                      <p:cBhvr>
                                        <p:cTn id="29" dur="500" fill="hold"/>
                                        <p:tgtEl>
                                          <p:spTgt spid="4">
                                            <p:graphicEl>
                                              <a:dgm id="{988B3068-B739-4E0A-B5D3-81DEEAD54934}"/>
                                            </p:graphicEl>
                                          </p:spTgt>
                                        </p:tgtEl>
                                        <p:attrNameLst>
                                          <p:attrName>ppt_w</p:attrName>
                                        </p:attrNameLst>
                                      </p:cBhvr>
                                      <p:tavLst>
                                        <p:tav tm="0">
                                          <p:val>
                                            <p:fltVal val="0"/>
                                          </p:val>
                                        </p:tav>
                                        <p:tav tm="100000">
                                          <p:val>
                                            <p:strVal val="#ppt_w"/>
                                          </p:val>
                                        </p:tav>
                                      </p:tavLst>
                                    </p:anim>
                                    <p:anim calcmode="lin" valueType="num">
                                      <p:cBhvr>
                                        <p:cTn id="30" dur="500" fill="hold"/>
                                        <p:tgtEl>
                                          <p:spTgt spid="4">
                                            <p:graphicEl>
                                              <a:dgm id="{988B3068-B739-4E0A-B5D3-81DEEAD54934}"/>
                                            </p:graphicEl>
                                          </p:spTgt>
                                        </p:tgtEl>
                                        <p:attrNameLst>
                                          <p:attrName>ppt_h</p:attrName>
                                        </p:attrNameLst>
                                      </p:cBhvr>
                                      <p:tavLst>
                                        <p:tav tm="0">
                                          <p:val>
                                            <p:fltVal val="0"/>
                                          </p:val>
                                        </p:tav>
                                        <p:tav tm="100000">
                                          <p:val>
                                            <p:strVal val="#ppt_h"/>
                                          </p:val>
                                        </p:tav>
                                      </p:tavLst>
                                    </p:anim>
                                    <p:animEffect transition="in" filter="fade">
                                      <p:cBhvr>
                                        <p:cTn id="31" dur="500"/>
                                        <p:tgtEl>
                                          <p:spTgt spid="4">
                                            <p:graphicEl>
                                              <a:dgm id="{988B3068-B739-4E0A-B5D3-81DEEAD54934}"/>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4">
                                            <p:graphicEl>
                                              <a:dgm id="{1429AB55-D8A4-4A13-BC6A-A5DA5CEE9CC0}"/>
                                            </p:graphicEl>
                                          </p:spTgt>
                                        </p:tgtEl>
                                        <p:attrNameLst>
                                          <p:attrName>style.visibility</p:attrName>
                                        </p:attrNameLst>
                                      </p:cBhvr>
                                      <p:to>
                                        <p:strVal val="visible"/>
                                      </p:to>
                                    </p:set>
                                    <p:anim calcmode="lin" valueType="num">
                                      <p:cBhvr>
                                        <p:cTn id="36" dur="500" fill="hold"/>
                                        <p:tgtEl>
                                          <p:spTgt spid="4">
                                            <p:graphicEl>
                                              <a:dgm id="{1429AB55-D8A4-4A13-BC6A-A5DA5CEE9CC0}"/>
                                            </p:graphicEl>
                                          </p:spTgt>
                                        </p:tgtEl>
                                        <p:attrNameLst>
                                          <p:attrName>ppt_w</p:attrName>
                                        </p:attrNameLst>
                                      </p:cBhvr>
                                      <p:tavLst>
                                        <p:tav tm="0">
                                          <p:val>
                                            <p:fltVal val="0"/>
                                          </p:val>
                                        </p:tav>
                                        <p:tav tm="100000">
                                          <p:val>
                                            <p:strVal val="#ppt_w"/>
                                          </p:val>
                                        </p:tav>
                                      </p:tavLst>
                                    </p:anim>
                                    <p:anim calcmode="lin" valueType="num">
                                      <p:cBhvr>
                                        <p:cTn id="37" dur="500" fill="hold"/>
                                        <p:tgtEl>
                                          <p:spTgt spid="4">
                                            <p:graphicEl>
                                              <a:dgm id="{1429AB55-D8A4-4A13-BC6A-A5DA5CEE9CC0}"/>
                                            </p:graphicEl>
                                          </p:spTgt>
                                        </p:tgtEl>
                                        <p:attrNameLst>
                                          <p:attrName>ppt_h</p:attrName>
                                        </p:attrNameLst>
                                      </p:cBhvr>
                                      <p:tavLst>
                                        <p:tav tm="0">
                                          <p:val>
                                            <p:fltVal val="0"/>
                                          </p:val>
                                        </p:tav>
                                        <p:tav tm="100000">
                                          <p:val>
                                            <p:strVal val="#ppt_h"/>
                                          </p:val>
                                        </p:tav>
                                      </p:tavLst>
                                    </p:anim>
                                    <p:animEffect transition="in" filter="fade">
                                      <p:cBhvr>
                                        <p:cTn id="38" dur="500"/>
                                        <p:tgtEl>
                                          <p:spTgt spid="4">
                                            <p:graphicEl>
                                              <a:dgm id="{1429AB55-D8A4-4A13-BC6A-A5DA5CEE9CC0}"/>
                                            </p:graphic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
                                            <p:graphicEl>
                                              <a:dgm id="{3B4B33B9-78BF-4112-894C-F17E17292A59}"/>
                                            </p:graphicEl>
                                          </p:spTgt>
                                        </p:tgtEl>
                                        <p:attrNameLst>
                                          <p:attrName>style.visibility</p:attrName>
                                        </p:attrNameLst>
                                      </p:cBhvr>
                                      <p:to>
                                        <p:strVal val="visible"/>
                                      </p:to>
                                    </p:set>
                                    <p:anim calcmode="lin" valueType="num">
                                      <p:cBhvr>
                                        <p:cTn id="41" dur="500" fill="hold"/>
                                        <p:tgtEl>
                                          <p:spTgt spid="4">
                                            <p:graphicEl>
                                              <a:dgm id="{3B4B33B9-78BF-4112-894C-F17E17292A59}"/>
                                            </p:graphicEl>
                                          </p:spTgt>
                                        </p:tgtEl>
                                        <p:attrNameLst>
                                          <p:attrName>ppt_w</p:attrName>
                                        </p:attrNameLst>
                                      </p:cBhvr>
                                      <p:tavLst>
                                        <p:tav tm="0">
                                          <p:val>
                                            <p:fltVal val="0"/>
                                          </p:val>
                                        </p:tav>
                                        <p:tav tm="100000">
                                          <p:val>
                                            <p:strVal val="#ppt_w"/>
                                          </p:val>
                                        </p:tav>
                                      </p:tavLst>
                                    </p:anim>
                                    <p:anim calcmode="lin" valueType="num">
                                      <p:cBhvr>
                                        <p:cTn id="42" dur="500" fill="hold"/>
                                        <p:tgtEl>
                                          <p:spTgt spid="4">
                                            <p:graphicEl>
                                              <a:dgm id="{3B4B33B9-78BF-4112-894C-F17E17292A59}"/>
                                            </p:graphicEl>
                                          </p:spTgt>
                                        </p:tgtEl>
                                        <p:attrNameLst>
                                          <p:attrName>ppt_h</p:attrName>
                                        </p:attrNameLst>
                                      </p:cBhvr>
                                      <p:tavLst>
                                        <p:tav tm="0">
                                          <p:val>
                                            <p:fltVal val="0"/>
                                          </p:val>
                                        </p:tav>
                                        <p:tav tm="100000">
                                          <p:val>
                                            <p:strVal val="#ppt_h"/>
                                          </p:val>
                                        </p:tav>
                                      </p:tavLst>
                                    </p:anim>
                                    <p:animEffect transition="in" filter="fade">
                                      <p:cBhvr>
                                        <p:cTn id="43" dur="500"/>
                                        <p:tgtEl>
                                          <p:spTgt spid="4">
                                            <p:graphicEl>
                                              <a:dgm id="{3B4B33B9-78BF-4112-894C-F17E17292A59}"/>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4">
                                            <p:graphicEl>
                                              <a:dgm id="{EF6A4FC6-93F7-47D6-B265-5A72A2D70680}"/>
                                            </p:graphicEl>
                                          </p:spTgt>
                                        </p:tgtEl>
                                        <p:attrNameLst>
                                          <p:attrName>style.visibility</p:attrName>
                                        </p:attrNameLst>
                                      </p:cBhvr>
                                      <p:to>
                                        <p:strVal val="visible"/>
                                      </p:to>
                                    </p:set>
                                    <p:anim calcmode="lin" valueType="num">
                                      <p:cBhvr>
                                        <p:cTn id="48" dur="500" fill="hold"/>
                                        <p:tgtEl>
                                          <p:spTgt spid="4">
                                            <p:graphicEl>
                                              <a:dgm id="{EF6A4FC6-93F7-47D6-B265-5A72A2D70680}"/>
                                            </p:graphicEl>
                                          </p:spTgt>
                                        </p:tgtEl>
                                        <p:attrNameLst>
                                          <p:attrName>ppt_w</p:attrName>
                                        </p:attrNameLst>
                                      </p:cBhvr>
                                      <p:tavLst>
                                        <p:tav tm="0">
                                          <p:val>
                                            <p:fltVal val="0"/>
                                          </p:val>
                                        </p:tav>
                                        <p:tav tm="100000">
                                          <p:val>
                                            <p:strVal val="#ppt_w"/>
                                          </p:val>
                                        </p:tav>
                                      </p:tavLst>
                                    </p:anim>
                                    <p:anim calcmode="lin" valueType="num">
                                      <p:cBhvr>
                                        <p:cTn id="49" dur="500" fill="hold"/>
                                        <p:tgtEl>
                                          <p:spTgt spid="4">
                                            <p:graphicEl>
                                              <a:dgm id="{EF6A4FC6-93F7-47D6-B265-5A72A2D70680}"/>
                                            </p:graphicEl>
                                          </p:spTgt>
                                        </p:tgtEl>
                                        <p:attrNameLst>
                                          <p:attrName>ppt_h</p:attrName>
                                        </p:attrNameLst>
                                      </p:cBhvr>
                                      <p:tavLst>
                                        <p:tav tm="0">
                                          <p:val>
                                            <p:fltVal val="0"/>
                                          </p:val>
                                        </p:tav>
                                        <p:tav tm="100000">
                                          <p:val>
                                            <p:strVal val="#ppt_h"/>
                                          </p:val>
                                        </p:tav>
                                      </p:tavLst>
                                    </p:anim>
                                    <p:animEffect transition="in" filter="fade">
                                      <p:cBhvr>
                                        <p:cTn id="50" dur="500"/>
                                        <p:tgtEl>
                                          <p:spTgt spid="4">
                                            <p:graphicEl>
                                              <a:dgm id="{EF6A4FC6-93F7-47D6-B265-5A72A2D70680}"/>
                                            </p:graphicEl>
                                          </p:spTgt>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
                                            <p:graphicEl>
                                              <a:dgm id="{ECB80227-20BA-4BA9-979D-5E44754068A0}"/>
                                            </p:graphicEl>
                                          </p:spTgt>
                                        </p:tgtEl>
                                        <p:attrNameLst>
                                          <p:attrName>style.visibility</p:attrName>
                                        </p:attrNameLst>
                                      </p:cBhvr>
                                      <p:to>
                                        <p:strVal val="visible"/>
                                      </p:to>
                                    </p:set>
                                    <p:anim calcmode="lin" valueType="num">
                                      <p:cBhvr>
                                        <p:cTn id="53" dur="500" fill="hold"/>
                                        <p:tgtEl>
                                          <p:spTgt spid="4">
                                            <p:graphicEl>
                                              <a:dgm id="{ECB80227-20BA-4BA9-979D-5E44754068A0}"/>
                                            </p:graphicEl>
                                          </p:spTgt>
                                        </p:tgtEl>
                                        <p:attrNameLst>
                                          <p:attrName>ppt_w</p:attrName>
                                        </p:attrNameLst>
                                      </p:cBhvr>
                                      <p:tavLst>
                                        <p:tav tm="0">
                                          <p:val>
                                            <p:fltVal val="0"/>
                                          </p:val>
                                        </p:tav>
                                        <p:tav tm="100000">
                                          <p:val>
                                            <p:strVal val="#ppt_w"/>
                                          </p:val>
                                        </p:tav>
                                      </p:tavLst>
                                    </p:anim>
                                    <p:anim calcmode="lin" valueType="num">
                                      <p:cBhvr>
                                        <p:cTn id="54" dur="500" fill="hold"/>
                                        <p:tgtEl>
                                          <p:spTgt spid="4">
                                            <p:graphicEl>
                                              <a:dgm id="{ECB80227-20BA-4BA9-979D-5E44754068A0}"/>
                                            </p:graphicEl>
                                          </p:spTgt>
                                        </p:tgtEl>
                                        <p:attrNameLst>
                                          <p:attrName>ppt_h</p:attrName>
                                        </p:attrNameLst>
                                      </p:cBhvr>
                                      <p:tavLst>
                                        <p:tav tm="0">
                                          <p:val>
                                            <p:fltVal val="0"/>
                                          </p:val>
                                        </p:tav>
                                        <p:tav tm="100000">
                                          <p:val>
                                            <p:strVal val="#ppt_h"/>
                                          </p:val>
                                        </p:tav>
                                      </p:tavLst>
                                    </p:anim>
                                    <p:animEffect transition="in" filter="fade">
                                      <p:cBhvr>
                                        <p:cTn id="55" dur="500"/>
                                        <p:tgtEl>
                                          <p:spTgt spid="4">
                                            <p:graphicEl>
                                              <a:dgm id="{ECB80227-20BA-4BA9-979D-5E44754068A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Graphic spid="4"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57200" y="1252219"/>
            <a:ext cx="8001000" cy="3891281"/>
          </a:xfrm>
        </p:spPr>
        <p:txBody>
          <a:bodyPr>
            <a:noAutofit/>
          </a:bodyPr>
          <a:lstStyle/>
          <a:p>
            <a:pPr marL="137160" indent="0">
              <a:buNone/>
            </a:pPr>
            <a:r>
              <a:rPr lang="en-US" dirty="0"/>
              <a:t>Do not be </a:t>
            </a:r>
            <a:r>
              <a:rPr lang="en-US" b="1" u="sng" dirty="0"/>
              <a:t>wise in your own estimation</a:t>
            </a:r>
            <a:r>
              <a:rPr lang="en-US" dirty="0"/>
              <a:t>. </a:t>
            </a:r>
          </a:p>
          <a:p>
            <a:pPr marL="137160" indent="0" algn="r">
              <a:buNone/>
            </a:pPr>
            <a:r>
              <a:rPr lang="en-US" sz="2000" i="1" dirty="0"/>
              <a:t>Romans 12:16</a:t>
            </a:r>
          </a:p>
        </p:txBody>
      </p:sp>
      <p:graphicFrame>
        <p:nvGraphicFramePr>
          <p:cNvPr id="5" name="Diagram 4">
            <a:extLst>
              <a:ext uri="{FF2B5EF4-FFF2-40B4-BE49-F238E27FC236}">
                <a16:creationId xmlns:a16="http://schemas.microsoft.com/office/drawing/2014/main" id="{A9C1ED7D-3AF0-4B59-A707-CB8D40B8A565}"/>
              </a:ext>
            </a:extLst>
          </p:cNvPr>
          <p:cNvGraphicFramePr/>
          <p:nvPr>
            <p:extLst>
              <p:ext uri="{D42A27DB-BD31-4B8C-83A1-F6EECF244321}">
                <p14:modId xmlns:p14="http://schemas.microsoft.com/office/powerpoint/2010/main" val="269642816"/>
              </p:ext>
            </p:extLst>
          </p:nvPr>
        </p:nvGraphicFramePr>
        <p:xfrm>
          <a:off x="533400" y="2800350"/>
          <a:ext cx="7543800" cy="1905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2670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p:cTn id="12"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dirty="0"/>
              <a:t>If possible, so far as it depends on you, </a:t>
            </a:r>
            <a:br>
              <a:rPr lang="en-US" dirty="0"/>
            </a:br>
            <a:r>
              <a:rPr lang="en-US" dirty="0"/>
              <a:t>be at </a:t>
            </a:r>
            <a:r>
              <a:rPr lang="en-US" b="1" u="sng" dirty="0"/>
              <a:t>peace with all men</a:t>
            </a:r>
            <a:r>
              <a:rPr lang="en-US" dirty="0"/>
              <a:t>. </a:t>
            </a:r>
            <a:r>
              <a:rPr lang="en-US" i="1" dirty="0"/>
              <a:t>Romans 12:18 </a:t>
            </a:r>
          </a:p>
        </p:txBody>
      </p:sp>
      <p:graphicFrame>
        <p:nvGraphicFramePr>
          <p:cNvPr id="5" name="Diagram 4">
            <a:extLst>
              <a:ext uri="{FF2B5EF4-FFF2-40B4-BE49-F238E27FC236}">
                <a16:creationId xmlns:a16="http://schemas.microsoft.com/office/drawing/2014/main" id="{A9C1ED7D-3AF0-4B59-A707-CB8D40B8A565}"/>
              </a:ext>
            </a:extLst>
          </p:cNvPr>
          <p:cNvGraphicFramePr/>
          <p:nvPr>
            <p:extLst>
              <p:ext uri="{D42A27DB-BD31-4B8C-83A1-F6EECF244321}">
                <p14:modId xmlns:p14="http://schemas.microsoft.com/office/powerpoint/2010/main" val="3335010470"/>
              </p:ext>
            </p:extLst>
          </p:nvPr>
        </p:nvGraphicFramePr>
        <p:xfrm>
          <a:off x="533400" y="2038350"/>
          <a:ext cx="7543800" cy="3105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55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dirty="0"/>
              <a:t>If possible, so far as it depends on you, </a:t>
            </a:r>
            <a:br>
              <a:rPr lang="en-US" dirty="0"/>
            </a:br>
            <a:r>
              <a:rPr lang="en-US" dirty="0"/>
              <a:t>be at </a:t>
            </a:r>
            <a:r>
              <a:rPr lang="en-US" b="1" u="sng" dirty="0"/>
              <a:t>peace with all men</a:t>
            </a:r>
            <a:r>
              <a:rPr lang="en-US" dirty="0"/>
              <a:t>. </a:t>
            </a:r>
            <a:r>
              <a:rPr lang="en-US" i="1" dirty="0"/>
              <a:t>Romans 12:18 </a:t>
            </a:r>
          </a:p>
        </p:txBody>
      </p:sp>
      <p:graphicFrame>
        <p:nvGraphicFramePr>
          <p:cNvPr id="3" name="Diagram 2">
            <a:extLst>
              <a:ext uri="{FF2B5EF4-FFF2-40B4-BE49-F238E27FC236}">
                <a16:creationId xmlns:a16="http://schemas.microsoft.com/office/drawing/2014/main" id="{82659C41-88C9-453B-B0EA-7ACB046EFEC6}"/>
              </a:ext>
            </a:extLst>
          </p:cNvPr>
          <p:cNvGraphicFramePr/>
          <p:nvPr>
            <p:extLst>
              <p:ext uri="{D42A27DB-BD31-4B8C-83A1-F6EECF244321}">
                <p14:modId xmlns:p14="http://schemas.microsoft.com/office/powerpoint/2010/main" val="1607460886"/>
              </p:ext>
            </p:extLst>
          </p:nvPr>
        </p:nvGraphicFramePr>
        <p:xfrm>
          <a:off x="655608" y="2038349"/>
          <a:ext cx="8000999" cy="2933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4319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graphicEl>
                                              <a:dgm id="{156E07F6-A9A6-4207-88BC-FD9EEB75B00B}"/>
                                            </p:graphicEl>
                                          </p:spTgt>
                                        </p:tgtEl>
                                        <p:attrNameLst>
                                          <p:attrName>style.visibility</p:attrName>
                                        </p:attrNameLst>
                                      </p:cBhvr>
                                      <p:to>
                                        <p:strVal val="visible"/>
                                      </p:to>
                                    </p:set>
                                    <p:anim calcmode="lin" valueType="num">
                                      <p:cBhvr>
                                        <p:cTn id="7" dur="500" fill="hold"/>
                                        <p:tgtEl>
                                          <p:spTgt spid="3">
                                            <p:graphicEl>
                                              <a:dgm id="{156E07F6-A9A6-4207-88BC-FD9EEB75B00B}"/>
                                            </p:graphicEl>
                                          </p:spTgt>
                                        </p:tgtEl>
                                        <p:attrNameLst>
                                          <p:attrName>ppt_w</p:attrName>
                                        </p:attrNameLst>
                                      </p:cBhvr>
                                      <p:tavLst>
                                        <p:tav tm="0">
                                          <p:val>
                                            <p:fltVal val="0"/>
                                          </p:val>
                                        </p:tav>
                                        <p:tav tm="100000">
                                          <p:val>
                                            <p:strVal val="#ppt_w"/>
                                          </p:val>
                                        </p:tav>
                                      </p:tavLst>
                                    </p:anim>
                                    <p:anim calcmode="lin" valueType="num">
                                      <p:cBhvr>
                                        <p:cTn id="8" dur="500" fill="hold"/>
                                        <p:tgtEl>
                                          <p:spTgt spid="3">
                                            <p:graphicEl>
                                              <a:dgm id="{156E07F6-A9A6-4207-88BC-FD9EEB75B00B}"/>
                                            </p:graphicEl>
                                          </p:spTgt>
                                        </p:tgtEl>
                                        <p:attrNameLst>
                                          <p:attrName>ppt_h</p:attrName>
                                        </p:attrNameLst>
                                      </p:cBhvr>
                                      <p:tavLst>
                                        <p:tav tm="0">
                                          <p:val>
                                            <p:fltVal val="0"/>
                                          </p:val>
                                        </p:tav>
                                        <p:tav tm="100000">
                                          <p:val>
                                            <p:strVal val="#ppt_h"/>
                                          </p:val>
                                        </p:tav>
                                      </p:tavLst>
                                    </p:anim>
                                    <p:animEffect transition="in" filter="fade">
                                      <p:cBhvr>
                                        <p:cTn id="9" dur="500"/>
                                        <p:tgtEl>
                                          <p:spTgt spid="3">
                                            <p:graphicEl>
                                              <a:dgm id="{156E07F6-A9A6-4207-88BC-FD9EEB75B00B}"/>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graphicEl>
                                              <a:dgm id="{68953231-D229-4A7B-9353-526AC0F15E51}"/>
                                            </p:graphicEl>
                                          </p:spTgt>
                                        </p:tgtEl>
                                        <p:attrNameLst>
                                          <p:attrName>style.visibility</p:attrName>
                                        </p:attrNameLst>
                                      </p:cBhvr>
                                      <p:to>
                                        <p:strVal val="visible"/>
                                      </p:to>
                                    </p:set>
                                    <p:anim calcmode="lin" valueType="num">
                                      <p:cBhvr>
                                        <p:cTn id="12" dur="500" fill="hold"/>
                                        <p:tgtEl>
                                          <p:spTgt spid="3">
                                            <p:graphicEl>
                                              <a:dgm id="{68953231-D229-4A7B-9353-526AC0F15E51}"/>
                                            </p:graphicEl>
                                          </p:spTgt>
                                        </p:tgtEl>
                                        <p:attrNameLst>
                                          <p:attrName>ppt_w</p:attrName>
                                        </p:attrNameLst>
                                      </p:cBhvr>
                                      <p:tavLst>
                                        <p:tav tm="0">
                                          <p:val>
                                            <p:fltVal val="0"/>
                                          </p:val>
                                        </p:tav>
                                        <p:tav tm="100000">
                                          <p:val>
                                            <p:strVal val="#ppt_w"/>
                                          </p:val>
                                        </p:tav>
                                      </p:tavLst>
                                    </p:anim>
                                    <p:anim calcmode="lin" valueType="num">
                                      <p:cBhvr>
                                        <p:cTn id="13" dur="500" fill="hold"/>
                                        <p:tgtEl>
                                          <p:spTgt spid="3">
                                            <p:graphicEl>
                                              <a:dgm id="{68953231-D229-4A7B-9353-526AC0F15E51}"/>
                                            </p:graphicEl>
                                          </p:spTgt>
                                        </p:tgtEl>
                                        <p:attrNameLst>
                                          <p:attrName>ppt_h</p:attrName>
                                        </p:attrNameLst>
                                      </p:cBhvr>
                                      <p:tavLst>
                                        <p:tav tm="0">
                                          <p:val>
                                            <p:fltVal val="0"/>
                                          </p:val>
                                        </p:tav>
                                        <p:tav tm="100000">
                                          <p:val>
                                            <p:strVal val="#ppt_h"/>
                                          </p:val>
                                        </p:tav>
                                      </p:tavLst>
                                    </p:anim>
                                    <p:animEffect transition="in" filter="fade">
                                      <p:cBhvr>
                                        <p:cTn id="14" dur="500"/>
                                        <p:tgtEl>
                                          <p:spTgt spid="3">
                                            <p:graphicEl>
                                              <a:dgm id="{68953231-D229-4A7B-9353-526AC0F15E51}"/>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graphicEl>
                                              <a:dgm id="{D80157BD-0121-434B-B295-A09E36588FAE}"/>
                                            </p:graphicEl>
                                          </p:spTgt>
                                        </p:tgtEl>
                                        <p:attrNameLst>
                                          <p:attrName>style.visibility</p:attrName>
                                        </p:attrNameLst>
                                      </p:cBhvr>
                                      <p:to>
                                        <p:strVal val="visible"/>
                                      </p:to>
                                    </p:set>
                                    <p:anim calcmode="lin" valueType="num">
                                      <p:cBhvr>
                                        <p:cTn id="19" dur="500" fill="hold"/>
                                        <p:tgtEl>
                                          <p:spTgt spid="3">
                                            <p:graphicEl>
                                              <a:dgm id="{D80157BD-0121-434B-B295-A09E36588FAE}"/>
                                            </p:graphicEl>
                                          </p:spTgt>
                                        </p:tgtEl>
                                        <p:attrNameLst>
                                          <p:attrName>ppt_w</p:attrName>
                                        </p:attrNameLst>
                                      </p:cBhvr>
                                      <p:tavLst>
                                        <p:tav tm="0">
                                          <p:val>
                                            <p:fltVal val="0"/>
                                          </p:val>
                                        </p:tav>
                                        <p:tav tm="100000">
                                          <p:val>
                                            <p:strVal val="#ppt_w"/>
                                          </p:val>
                                        </p:tav>
                                      </p:tavLst>
                                    </p:anim>
                                    <p:anim calcmode="lin" valueType="num">
                                      <p:cBhvr>
                                        <p:cTn id="20" dur="500" fill="hold"/>
                                        <p:tgtEl>
                                          <p:spTgt spid="3">
                                            <p:graphicEl>
                                              <a:dgm id="{D80157BD-0121-434B-B295-A09E36588FAE}"/>
                                            </p:graphicEl>
                                          </p:spTgt>
                                        </p:tgtEl>
                                        <p:attrNameLst>
                                          <p:attrName>ppt_h</p:attrName>
                                        </p:attrNameLst>
                                      </p:cBhvr>
                                      <p:tavLst>
                                        <p:tav tm="0">
                                          <p:val>
                                            <p:fltVal val="0"/>
                                          </p:val>
                                        </p:tav>
                                        <p:tav tm="100000">
                                          <p:val>
                                            <p:strVal val="#ppt_h"/>
                                          </p:val>
                                        </p:tav>
                                      </p:tavLst>
                                    </p:anim>
                                    <p:animEffect transition="in" filter="fade">
                                      <p:cBhvr>
                                        <p:cTn id="21" dur="500"/>
                                        <p:tgtEl>
                                          <p:spTgt spid="3">
                                            <p:graphicEl>
                                              <a:dgm id="{D80157BD-0121-434B-B295-A09E36588FA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graphicEl>
                                              <a:dgm id="{D292B6AE-E631-4784-9408-68239DAF71E1}"/>
                                            </p:graphicEl>
                                          </p:spTgt>
                                        </p:tgtEl>
                                        <p:attrNameLst>
                                          <p:attrName>style.visibility</p:attrName>
                                        </p:attrNameLst>
                                      </p:cBhvr>
                                      <p:to>
                                        <p:strVal val="visible"/>
                                      </p:to>
                                    </p:set>
                                    <p:anim calcmode="lin" valueType="num">
                                      <p:cBhvr>
                                        <p:cTn id="26" dur="500" fill="hold"/>
                                        <p:tgtEl>
                                          <p:spTgt spid="3">
                                            <p:graphicEl>
                                              <a:dgm id="{D292B6AE-E631-4784-9408-68239DAF71E1}"/>
                                            </p:graphicEl>
                                          </p:spTgt>
                                        </p:tgtEl>
                                        <p:attrNameLst>
                                          <p:attrName>ppt_w</p:attrName>
                                        </p:attrNameLst>
                                      </p:cBhvr>
                                      <p:tavLst>
                                        <p:tav tm="0">
                                          <p:val>
                                            <p:fltVal val="0"/>
                                          </p:val>
                                        </p:tav>
                                        <p:tav tm="100000">
                                          <p:val>
                                            <p:strVal val="#ppt_w"/>
                                          </p:val>
                                        </p:tav>
                                      </p:tavLst>
                                    </p:anim>
                                    <p:anim calcmode="lin" valueType="num">
                                      <p:cBhvr>
                                        <p:cTn id="27" dur="500" fill="hold"/>
                                        <p:tgtEl>
                                          <p:spTgt spid="3">
                                            <p:graphicEl>
                                              <a:dgm id="{D292B6AE-E631-4784-9408-68239DAF71E1}"/>
                                            </p:graphicEl>
                                          </p:spTgt>
                                        </p:tgtEl>
                                        <p:attrNameLst>
                                          <p:attrName>ppt_h</p:attrName>
                                        </p:attrNameLst>
                                      </p:cBhvr>
                                      <p:tavLst>
                                        <p:tav tm="0">
                                          <p:val>
                                            <p:fltVal val="0"/>
                                          </p:val>
                                        </p:tav>
                                        <p:tav tm="100000">
                                          <p:val>
                                            <p:strVal val="#ppt_h"/>
                                          </p:val>
                                        </p:tav>
                                      </p:tavLst>
                                    </p:anim>
                                    <p:animEffect transition="in" filter="fade">
                                      <p:cBhvr>
                                        <p:cTn id="28" dur="500"/>
                                        <p:tgtEl>
                                          <p:spTgt spid="3">
                                            <p:graphicEl>
                                              <a:dgm id="{D292B6AE-E631-4784-9408-68239DAF71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dirty="0"/>
              <a:t>If possible, so far as it depends on you, </a:t>
            </a:r>
            <a:br>
              <a:rPr lang="en-US" dirty="0"/>
            </a:br>
            <a:r>
              <a:rPr lang="en-US" dirty="0"/>
              <a:t>be at </a:t>
            </a:r>
            <a:r>
              <a:rPr lang="en-US" b="1" u="sng" dirty="0"/>
              <a:t>peace with all men</a:t>
            </a:r>
            <a:r>
              <a:rPr lang="en-US" dirty="0"/>
              <a:t>. </a:t>
            </a:r>
            <a:r>
              <a:rPr lang="en-US" i="1" dirty="0"/>
              <a:t>Romans 12:18 </a:t>
            </a:r>
          </a:p>
        </p:txBody>
      </p:sp>
      <p:pic>
        <p:nvPicPr>
          <p:cNvPr id="5" name="Picture 4">
            <a:extLst>
              <a:ext uri="{FF2B5EF4-FFF2-40B4-BE49-F238E27FC236}">
                <a16:creationId xmlns:a16="http://schemas.microsoft.com/office/drawing/2014/main" id="{09F377C9-D537-4C5D-8A5F-EB32C41FEFF2}"/>
              </a:ext>
            </a:extLst>
          </p:cNvPr>
          <p:cNvPicPr>
            <a:picLocks noChangeAspect="1"/>
          </p:cNvPicPr>
          <p:nvPr/>
        </p:nvPicPr>
        <p:blipFill rotWithShape="1">
          <a:blip r:embed="rId4"/>
          <a:srcRect t="27172"/>
          <a:stretch/>
        </p:blipFill>
        <p:spPr>
          <a:xfrm>
            <a:off x="914400" y="2177038"/>
            <a:ext cx="6712254" cy="2749740"/>
          </a:xfrm>
          <a:prstGeom prst="rect">
            <a:avLst/>
          </a:prstGeom>
        </p:spPr>
      </p:pic>
      <p:sp>
        <p:nvSpPr>
          <p:cNvPr id="4" name="Rectangle 3">
            <a:extLst>
              <a:ext uri="{FF2B5EF4-FFF2-40B4-BE49-F238E27FC236}">
                <a16:creationId xmlns:a16="http://schemas.microsoft.com/office/drawing/2014/main" id="{3A499AE9-9DD3-4337-91FF-E1EEDF5431C2}"/>
              </a:ext>
            </a:extLst>
          </p:cNvPr>
          <p:cNvSpPr/>
          <p:nvPr/>
        </p:nvSpPr>
        <p:spPr>
          <a:xfrm>
            <a:off x="914400" y="2177038"/>
            <a:ext cx="6705600" cy="2369880"/>
          </a:xfrm>
          <a:prstGeom prst="rect">
            <a:avLst/>
          </a:prstGeom>
        </p:spPr>
        <p:txBody>
          <a:bodyPr wrap="square">
            <a:spAutoFit/>
          </a:bodyPr>
          <a:lstStyle/>
          <a:p>
            <a:r>
              <a:rPr lang="en-US" sz="4000" b="1" spc="50" dirty="0">
                <a:ln w="0"/>
                <a:solidFill>
                  <a:schemeClr val="bg2"/>
                </a:solidFill>
                <a:effectLst>
                  <a:innerShdw blurRad="63500" dist="50800" dir="13500000">
                    <a:srgbClr val="000000">
                      <a:alpha val="50000"/>
                    </a:srgbClr>
                  </a:innerShdw>
                </a:effectLst>
              </a:rPr>
              <a:t>The tongue is a fire…</a:t>
            </a:r>
            <a:br>
              <a:rPr lang="en-US" sz="4000" b="1" spc="50" dirty="0">
                <a:ln w="0"/>
                <a:solidFill>
                  <a:schemeClr val="bg2"/>
                </a:solidFill>
                <a:effectLst>
                  <a:innerShdw blurRad="63500" dist="50800" dir="13500000">
                    <a:srgbClr val="000000">
                      <a:alpha val="50000"/>
                    </a:srgbClr>
                  </a:innerShdw>
                </a:effectLst>
              </a:rPr>
            </a:br>
            <a:r>
              <a:rPr lang="en-US" sz="3600" b="1" spc="50" dirty="0">
                <a:ln w="0"/>
                <a:solidFill>
                  <a:schemeClr val="bg2"/>
                </a:solidFill>
                <a:effectLst>
                  <a:innerShdw blurRad="63500" dist="50800" dir="13500000">
                    <a:srgbClr val="000000">
                      <a:alpha val="50000"/>
                    </a:srgbClr>
                  </a:innerShdw>
                </a:effectLst>
              </a:rPr>
              <a:t>it sets on fire the course of our life, and is set on fire by hell itself! </a:t>
            </a:r>
            <a:r>
              <a:rPr lang="en-US" sz="3600" b="1" i="1" spc="50" dirty="0">
                <a:ln w="0"/>
                <a:solidFill>
                  <a:schemeClr val="bg2"/>
                </a:solidFill>
                <a:effectLst>
                  <a:innerShdw blurRad="63500" dist="50800" dir="13500000">
                    <a:srgbClr val="000000">
                      <a:alpha val="50000"/>
                    </a:srgbClr>
                  </a:innerShdw>
                </a:effectLst>
              </a:rPr>
              <a:t>James 3:6</a:t>
            </a:r>
            <a:endParaRPr lang="en-US" sz="2800" b="1" i="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33396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dirty="0"/>
              <a:t> Never take your own revenge, beloved, but leave room for the wrath of God</a:t>
            </a:r>
            <a:r>
              <a:rPr lang="en-US" i="1" dirty="0"/>
              <a:t>,</a:t>
            </a:r>
            <a:r>
              <a:rPr lang="en-US" dirty="0"/>
              <a:t> for it is written, "Vengeance is Mine, I will repay," says the Lord. </a:t>
            </a:r>
          </a:p>
          <a:p>
            <a:pPr marL="137160" indent="0" algn="r">
              <a:buNone/>
            </a:pPr>
            <a:r>
              <a:rPr lang="en-US" i="1" dirty="0"/>
              <a:t>Romans 12:19 </a:t>
            </a:r>
          </a:p>
        </p:txBody>
      </p:sp>
      <p:graphicFrame>
        <p:nvGraphicFramePr>
          <p:cNvPr id="3" name="Diagram 2">
            <a:extLst>
              <a:ext uri="{FF2B5EF4-FFF2-40B4-BE49-F238E27FC236}">
                <a16:creationId xmlns:a16="http://schemas.microsoft.com/office/drawing/2014/main" id="{355285EA-0466-4D67-BA20-AD9C40FF8C34}"/>
              </a:ext>
            </a:extLst>
          </p:cNvPr>
          <p:cNvGraphicFramePr/>
          <p:nvPr>
            <p:extLst>
              <p:ext uri="{D42A27DB-BD31-4B8C-83A1-F6EECF244321}">
                <p14:modId xmlns:p14="http://schemas.microsoft.com/office/powerpoint/2010/main" val="1095636988"/>
              </p:ext>
            </p:extLst>
          </p:nvPr>
        </p:nvGraphicFramePr>
        <p:xfrm>
          <a:off x="457200" y="2956296"/>
          <a:ext cx="8382000" cy="203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087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graphicEl>
                                              <a:dgm id="{168BB26F-AD15-4733-80B5-F15BA5B72F66}"/>
                                            </p:graphicEl>
                                          </p:spTgt>
                                        </p:tgtEl>
                                        <p:attrNameLst>
                                          <p:attrName>style.visibility</p:attrName>
                                        </p:attrNameLst>
                                      </p:cBhvr>
                                      <p:to>
                                        <p:strVal val="visible"/>
                                      </p:to>
                                    </p:set>
                                    <p:anim calcmode="lin" valueType="num">
                                      <p:cBhvr>
                                        <p:cTn id="7" dur="500" fill="hold"/>
                                        <p:tgtEl>
                                          <p:spTgt spid="3">
                                            <p:graphicEl>
                                              <a:dgm id="{168BB26F-AD15-4733-80B5-F15BA5B72F66}"/>
                                            </p:graphicEl>
                                          </p:spTgt>
                                        </p:tgtEl>
                                        <p:attrNameLst>
                                          <p:attrName>ppt_w</p:attrName>
                                        </p:attrNameLst>
                                      </p:cBhvr>
                                      <p:tavLst>
                                        <p:tav tm="0">
                                          <p:val>
                                            <p:fltVal val="0"/>
                                          </p:val>
                                        </p:tav>
                                        <p:tav tm="100000">
                                          <p:val>
                                            <p:strVal val="#ppt_w"/>
                                          </p:val>
                                        </p:tav>
                                      </p:tavLst>
                                    </p:anim>
                                    <p:anim calcmode="lin" valueType="num">
                                      <p:cBhvr>
                                        <p:cTn id="8" dur="500" fill="hold"/>
                                        <p:tgtEl>
                                          <p:spTgt spid="3">
                                            <p:graphicEl>
                                              <a:dgm id="{168BB26F-AD15-4733-80B5-F15BA5B72F66}"/>
                                            </p:graphicEl>
                                          </p:spTgt>
                                        </p:tgtEl>
                                        <p:attrNameLst>
                                          <p:attrName>ppt_h</p:attrName>
                                        </p:attrNameLst>
                                      </p:cBhvr>
                                      <p:tavLst>
                                        <p:tav tm="0">
                                          <p:val>
                                            <p:fltVal val="0"/>
                                          </p:val>
                                        </p:tav>
                                        <p:tav tm="100000">
                                          <p:val>
                                            <p:strVal val="#ppt_h"/>
                                          </p:val>
                                        </p:tav>
                                      </p:tavLst>
                                    </p:anim>
                                    <p:animEffect transition="in" filter="fade">
                                      <p:cBhvr>
                                        <p:cTn id="9" dur="500"/>
                                        <p:tgtEl>
                                          <p:spTgt spid="3">
                                            <p:graphicEl>
                                              <a:dgm id="{168BB26F-AD15-4733-80B5-F15BA5B72F66}"/>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graphicEl>
                                              <a:dgm id="{656373EA-A77E-4ABF-8344-333E7B5D1365}"/>
                                            </p:graphicEl>
                                          </p:spTgt>
                                        </p:tgtEl>
                                        <p:attrNameLst>
                                          <p:attrName>style.visibility</p:attrName>
                                        </p:attrNameLst>
                                      </p:cBhvr>
                                      <p:to>
                                        <p:strVal val="visible"/>
                                      </p:to>
                                    </p:set>
                                    <p:anim calcmode="lin" valueType="num">
                                      <p:cBhvr>
                                        <p:cTn id="14" dur="500" fill="hold"/>
                                        <p:tgtEl>
                                          <p:spTgt spid="3">
                                            <p:graphicEl>
                                              <a:dgm id="{656373EA-A77E-4ABF-8344-333E7B5D1365}"/>
                                            </p:graphicEl>
                                          </p:spTgt>
                                        </p:tgtEl>
                                        <p:attrNameLst>
                                          <p:attrName>ppt_w</p:attrName>
                                        </p:attrNameLst>
                                      </p:cBhvr>
                                      <p:tavLst>
                                        <p:tav tm="0">
                                          <p:val>
                                            <p:fltVal val="0"/>
                                          </p:val>
                                        </p:tav>
                                        <p:tav tm="100000">
                                          <p:val>
                                            <p:strVal val="#ppt_w"/>
                                          </p:val>
                                        </p:tav>
                                      </p:tavLst>
                                    </p:anim>
                                    <p:anim calcmode="lin" valueType="num">
                                      <p:cBhvr>
                                        <p:cTn id="15" dur="500" fill="hold"/>
                                        <p:tgtEl>
                                          <p:spTgt spid="3">
                                            <p:graphicEl>
                                              <a:dgm id="{656373EA-A77E-4ABF-8344-333E7B5D1365}"/>
                                            </p:graphicEl>
                                          </p:spTgt>
                                        </p:tgtEl>
                                        <p:attrNameLst>
                                          <p:attrName>ppt_h</p:attrName>
                                        </p:attrNameLst>
                                      </p:cBhvr>
                                      <p:tavLst>
                                        <p:tav tm="0">
                                          <p:val>
                                            <p:fltVal val="0"/>
                                          </p:val>
                                        </p:tav>
                                        <p:tav tm="100000">
                                          <p:val>
                                            <p:strVal val="#ppt_h"/>
                                          </p:val>
                                        </p:tav>
                                      </p:tavLst>
                                    </p:anim>
                                    <p:animEffect transition="in" filter="fade">
                                      <p:cBhvr>
                                        <p:cTn id="16" dur="500"/>
                                        <p:tgtEl>
                                          <p:spTgt spid="3">
                                            <p:graphicEl>
                                              <a:dgm id="{656373EA-A77E-4ABF-8344-333E7B5D1365}"/>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graphicEl>
                                              <a:dgm id="{C1255667-C86A-41EB-9194-31918CB633B4}"/>
                                            </p:graphicEl>
                                          </p:spTgt>
                                        </p:tgtEl>
                                        <p:attrNameLst>
                                          <p:attrName>style.visibility</p:attrName>
                                        </p:attrNameLst>
                                      </p:cBhvr>
                                      <p:to>
                                        <p:strVal val="visible"/>
                                      </p:to>
                                    </p:set>
                                    <p:anim calcmode="lin" valueType="num">
                                      <p:cBhvr>
                                        <p:cTn id="21" dur="500" fill="hold"/>
                                        <p:tgtEl>
                                          <p:spTgt spid="3">
                                            <p:graphicEl>
                                              <a:dgm id="{C1255667-C86A-41EB-9194-31918CB633B4}"/>
                                            </p:graphicEl>
                                          </p:spTgt>
                                        </p:tgtEl>
                                        <p:attrNameLst>
                                          <p:attrName>ppt_w</p:attrName>
                                        </p:attrNameLst>
                                      </p:cBhvr>
                                      <p:tavLst>
                                        <p:tav tm="0">
                                          <p:val>
                                            <p:fltVal val="0"/>
                                          </p:val>
                                        </p:tav>
                                        <p:tav tm="100000">
                                          <p:val>
                                            <p:strVal val="#ppt_w"/>
                                          </p:val>
                                        </p:tav>
                                      </p:tavLst>
                                    </p:anim>
                                    <p:anim calcmode="lin" valueType="num">
                                      <p:cBhvr>
                                        <p:cTn id="22" dur="500" fill="hold"/>
                                        <p:tgtEl>
                                          <p:spTgt spid="3">
                                            <p:graphicEl>
                                              <a:dgm id="{C1255667-C86A-41EB-9194-31918CB633B4}"/>
                                            </p:graphicEl>
                                          </p:spTgt>
                                        </p:tgtEl>
                                        <p:attrNameLst>
                                          <p:attrName>ppt_h</p:attrName>
                                        </p:attrNameLst>
                                      </p:cBhvr>
                                      <p:tavLst>
                                        <p:tav tm="0">
                                          <p:val>
                                            <p:fltVal val="0"/>
                                          </p:val>
                                        </p:tav>
                                        <p:tav tm="100000">
                                          <p:val>
                                            <p:strVal val="#ppt_h"/>
                                          </p:val>
                                        </p:tav>
                                      </p:tavLst>
                                    </p:anim>
                                    <p:animEffect transition="in" filter="fade">
                                      <p:cBhvr>
                                        <p:cTn id="23" dur="500"/>
                                        <p:tgtEl>
                                          <p:spTgt spid="3">
                                            <p:graphicEl>
                                              <a:dgm id="{C1255667-C86A-41EB-9194-31918CB633B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graphicEl>
                                              <a:dgm id="{F2D3C3E9-ED86-467E-A5A8-E03986C01A45}"/>
                                            </p:graphicEl>
                                          </p:spTgt>
                                        </p:tgtEl>
                                        <p:attrNameLst>
                                          <p:attrName>style.visibility</p:attrName>
                                        </p:attrNameLst>
                                      </p:cBhvr>
                                      <p:to>
                                        <p:strVal val="visible"/>
                                      </p:to>
                                    </p:set>
                                    <p:anim calcmode="lin" valueType="num">
                                      <p:cBhvr>
                                        <p:cTn id="28" dur="500" fill="hold"/>
                                        <p:tgtEl>
                                          <p:spTgt spid="3">
                                            <p:graphicEl>
                                              <a:dgm id="{F2D3C3E9-ED86-467E-A5A8-E03986C01A45}"/>
                                            </p:graphicEl>
                                          </p:spTgt>
                                        </p:tgtEl>
                                        <p:attrNameLst>
                                          <p:attrName>ppt_w</p:attrName>
                                        </p:attrNameLst>
                                      </p:cBhvr>
                                      <p:tavLst>
                                        <p:tav tm="0">
                                          <p:val>
                                            <p:fltVal val="0"/>
                                          </p:val>
                                        </p:tav>
                                        <p:tav tm="100000">
                                          <p:val>
                                            <p:strVal val="#ppt_w"/>
                                          </p:val>
                                        </p:tav>
                                      </p:tavLst>
                                    </p:anim>
                                    <p:anim calcmode="lin" valueType="num">
                                      <p:cBhvr>
                                        <p:cTn id="29" dur="500" fill="hold"/>
                                        <p:tgtEl>
                                          <p:spTgt spid="3">
                                            <p:graphicEl>
                                              <a:dgm id="{F2D3C3E9-ED86-467E-A5A8-E03986C01A45}"/>
                                            </p:graphicEl>
                                          </p:spTgt>
                                        </p:tgtEl>
                                        <p:attrNameLst>
                                          <p:attrName>ppt_h</p:attrName>
                                        </p:attrNameLst>
                                      </p:cBhvr>
                                      <p:tavLst>
                                        <p:tav tm="0">
                                          <p:val>
                                            <p:fltVal val="0"/>
                                          </p:val>
                                        </p:tav>
                                        <p:tav tm="100000">
                                          <p:val>
                                            <p:strVal val="#ppt_h"/>
                                          </p:val>
                                        </p:tav>
                                      </p:tavLst>
                                    </p:anim>
                                    <p:animEffect transition="in" filter="fade">
                                      <p:cBhvr>
                                        <p:cTn id="30" dur="500"/>
                                        <p:tgtEl>
                                          <p:spTgt spid="3">
                                            <p:graphicEl>
                                              <a:dgm id="{F2D3C3E9-ED86-467E-A5A8-E03986C01A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dirty="0"/>
              <a:t> Never take your own revenge, beloved, but leave room for the wrath of God</a:t>
            </a:r>
            <a:r>
              <a:rPr lang="en-US" i="1" dirty="0"/>
              <a:t>,</a:t>
            </a:r>
            <a:r>
              <a:rPr lang="en-US" dirty="0"/>
              <a:t> for it is written, "Vengeance is Mine, I will repay," says the Lord. </a:t>
            </a:r>
          </a:p>
          <a:p>
            <a:pPr marL="137160" indent="0" algn="r">
              <a:buNone/>
            </a:pPr>
            <a:r>
              <a:rPr lang="en-US" i="1" dirty="0"/>
              <a:t>Romans 12:19 </a:t>
            </a:r>
          </a:p>
        </p:txBody>
      </p:sp>
      <p:sp>
        <p:nvSpPr>
          <p:cNvPr id="6" name="Rectangle 5">
            <a:extLst>
              <a:ext uri="{FF2B5EF4-FFF2-40B4-BE49-F238E27FC236}">
                <a16:creationId xmlns:a16="http://schemas.microsoft.com/office/drawing/2014/main" id="{533725F2-1B9E-4125-A36F-814D50D09E31}"/>
              </a:ext>
            </a:extLst>
          </p:cNvPr>
          <p:cNvSpPr/>
          <p:nvPr/>
        </p:nvSpPr>
        <p:spPr>
          <a:xfrm>
            <a:off x="639792" y="3279798"/>
            <a:ext cx="7696200" cy="138499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dirty="0"/>
              <a:t> Remember the prisoners, as though in prison with them, and those who are ill-treated, since you yourselves also are in the body. </a:t>
            </a:r>
            <a:r>
              <a:rPr lang="en-US" sz="2800" i="1" dirty="0"/>
              <a:t>Hebrews 13:3 </a:t>
            </a:r>
          </a:p>
        </p:txBody>
      </p:sp>
    </p:spTree>
    <p:extLst>
      <p:ext uri="{BB962C8B-B14F-4D97-AF65-F5344CB8AC3E}">
        <p14:creationId xmlns:p14="http://schemas.microsoft.com/office/powerpoint/2010/main" val="95362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dirty="0"/>
              <a:t> Never take your own revenge, beloved, but leave room for the wrath of God</a:t>
            </a:r>
            <a:r>
              <a:rPr lang="en-US" i="1" dirty="0"/>
              <a:t>,</a:t>
            </a:r>
            <a:r>
              <a:rPr lang="en-US" dirty="0"/>
              <a:t> for it is written, "Vengeance is Mine, I will repay," says the Lord. </a:t>
            </a:r>
          </a:p>
          <a:p>
            <a:pPr marL="137160" indent="0" algn="r">
              <a:buNone/>
            </a:pPr>
            <a:r>
              <a:rPr lang="en-US" i="1" dirty="0"/>
              <a:t>Romans 12:19 </a:t>
            </a:r>
          </a:p>
        </p:txBody>
      </p:sp>
      <p:graphicFrame>
        <p:nvGraphicFramePr>
          <p:cNvPr id="4" name="Diagram 3">
            <a:extLst>
              <a:ext uri="{FF2B5EF4-FFF2-40B4-BE49-F238E27FC236}">
                <a16:creationId xmlns:a16="http://schemas.microsoft.com/office/drawing/2014/main" id="{7BF7C5C8-DDD6-423B-96F8-1C14D7937023}"/>
              </a:ext>
            </a:extLst>
          </p:cNvPr>
          <p:cNvGraphicFramePr/>
          <p:nvPr/>
        </p:nvGraphicFramePr>
        <p:xfrm>
          <a:off x="304800" y="2495550"/>
          <a:ext cx="7162800" cy="256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47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Christians should be the primary source of Love and Compassion in the world</a:t>
            </a:r>
          </a:p>
        </p:txBody>
      </p:sp>
      <p:sp>
        <p:nvSpPr>
          <p:cNvPr id="3" name="Rectangle 2">
            <a:extLst>
              <a:ext uri="{FF2B5EF4-FFF2-40B4-BE49-F238E27FC236}">
                <a16:creationId xmlns:a16="http://schemas.microsoft.com/office/drawing/2014/main" id="{4C9A9C37-B1C2-4C54-9F97-B7AC3E72108C}"/>
              </a:ext>
            </a:extLst>
          </p:cNvPr>
          <p:cNvSpPr/>
          <p:nvPr/>
        </p:nvSpPr>
        <p:spPr>
          <a:xfrm>
            <a:off x="0" y="1708545"/>
            <a:ext cx="9067800" cy="3046988"/>
          </a:xfrm>
          <a:prstGeom prst="rect">
            <a:avLst/>
          </a:prstGeom>
        </p:spPr>
        <p:txBody>
          <a:bodyPr wrap="square">
            <a:spAutoFit/>
          </a:bodyPr>
          <a:lstStyle/>
          <a:p>
            <a:pPr algn="ctr"/>
            <a:r>
              <a:rPr lang="en-US" sz="3200" i="1" dirty="0">
                <a:latin typeface="Daniel" panose="020B0500000000000000" pitchFamily="34" charset="0"/>
                <a:ea typeface="STCaiyun" panose="020B0503020204020204" pitchFamily="2" charset="-122"/>
              </a:rPr>
              <a:t>Romans 12:9 </a:t>
            </a:r>
            <a:r>
              <a:rPr lang="en-US" sz="3200" dirty="0">
                <a:latin typeface="Daniel" panose="020B0500000000000000" pitchFamily="34" charset="0"/>
                <a:ea typeface="STCaiyun" panose="020B0503020204020204" pitchFamily="2" charset="-122"/>
              </a:rPr>
              <a:t>Let love be without hypocrisy. </a:t>
            </a:r>
          </a:p>
          <a:p>
            <a:pPr algn="ctr"/>
            <a:r>
              <a:rPr lang="en-US" sz="3200" i="1" dirty="0">
                <a:latin typeface="Daniel" panose="020B0500000000000000" pitchFamily="34" charset="0"/>
                <a:ea typeface="STCaiyun" panose="020B0503020204020204" pitchFamily="2" charset="-122"/>
              </a:rPr>
              <a:t>1 Timothy 1:5 </a:t>
            </a:r>
            <a:r>
              <a:rPr lang="en-US" sz="3200" dirty="0">
                <a:latin typeface="Daniel" panose="020B0500000000000000" pitchFamily="34" charset="0"/>
                <a:ea typeface="STCaiyun" panose="020B0503020204020204" pitchFamily="2" charset="-122"/>
              </a:rPr>
              <a:t>The goal of our instruction is love from a pure heart and a good conscience and a sincere faith. </a:t>
            </a:r>
          </a:p>
          <a:p>
            <a:pPr algn="ctr"/>
            <a:r>
              <a:rPr lang="en-US" sz="3200" i="1" dirty="0">
                <a:latin typeface="Daniel" panose="020B0500000000000000" pitchFamily="34" charset="0"/>
                <a:ea typeface="STCaiyun" panose="020B0503020204020204" pitchFamily="2" charset="-122"/>
              </a:rPr>
              <a:t>Colossians 3:14 </a:t>
            </a:r>
            <a:r>
              <a:rPr lang="en-US" sz="3200" dirty="0">
                <a:latin typeface="Daniel" panose="020B0500000000000000" pitchFamily="34" charset="0"/>
                <a:ea typeface="STCaiyun" panose="020B0503020204020204" pitchFamily="2" charset="-122"/>
              </a:rPr>
              <a:t>Above all, clothe yourselves with love</a:t>
            </a:r>
          </a:p>
        </p:txBody>
      </p:sp>
    </p:spTree>
    <p:extLst>
      <p:ext uri="{BB962C8B-B14F-4D97-AF65-F5344CB8AC3E}">
        <p14:creationId xmlns:p14="http://schemas.microsoft.com/office/powerpoint/2010/main" val="39409057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dirty="0"/>
              <a:t>To the contrary, “if your enemy is hungry, feed him; if he is thirsty, give him something to drink; for by so doing you will heap burning coals on his head.” 					</a:t>
            </a:r>
            <a:r>
              <a:rPr lang="en-US" i="1" dirty="0"/>
              <a:t>Romans 12:20</a:t>
            </a:r>
            <a:br>
              <a:rPr lang="en-US" dirty="0"/>
            </a:br>
            <a:endParaRPr lang="en-US" i="1" dirty="0"/>
          </a:p>
        </p:txBody>
      </p:sp>
      <p:graphicFrame>
        <p:nvGraphicFramePr>
          <p:cNvPr id="8" name="Diagram 7">
            <a:extLst>
              <a:ext uri="{FF2B5EF4-FFF2-40B4-BE49-F238E27FC236}">
                <a16:creationId xmlns:a16="http://schemas.microsoft.com/office/drawing/2014/main" id="{D12CD3E6-7123-450C-AFE9-A76337166909}"/>
              </a:ext>
            </a:extLst>
          </p:cNvPr>
          <p:cNvGraphicFramePr/>
          <p:nvPr>
            <p:extLst>
              <p:ext uri="{D42A27DB-BD31-4B8C-83A1-F6EECF244321}">
                <p14:modId xmlns:p14="http://schemas.microsoft.com/office/powerpoint/2010/main" val="2605397625"/>
              </p:ext>
            </p:extLst>
          </p:nvPr>
        </p:nvGraphicFramePr>
        <p:xfrm>
          <a:off x="5257800" y="2704261"/>
          <a:ext cx="2659092" cy="2413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B4F3A081-2769-4CC4-B57C-72A0A5750BFA}"/>
              </a:ext>
            </a:extLst>
          </p:cNvPr>
          <p:cNvPicPr>
            <a:picLocks noChangeAspect="1"/>
          </p:cNvPicPr>
          <p:nvPr/>
        </p:nvPicPr>
        <p:blipFill>
          <a:blip r:embed="rId9"/>
          <a:stretch>
            <a:fillRect/>
          </a:stretch>
        </p:blipFill>
        <p:spPr>
          <a:xfrm>
            <a:off x="778425" y="3020131"/>
            <a:ext cx="3907875" cy="1615580"/>
          </a:xfrm>
          <a:prstGeom prst="rect">
            <a:avLst/>
          </a:prstGeom>
        </p:spPr>
      </p:pic>
      <p:pic>
        <p:nvPicPr>
          <p:cNvPr id="10" name="Picture 9">
            <a:extLst>
              <a:ext uri="{FF2B5EF4-FFF2-40B4-BE49-F238E27FC236}">
                <a16:creationId xmlns:a16="http://schemas.microsoft.com/office/drawing/2014/main" id="{A53B651D-F549-4ADE-AEDF-21AE4A8F828D}"/>
              </a:ext>
            </a:extLst>
          </p:cNvPr>
          <p:cNvPicPr>
            <a:picLocks noChangeAspect="1"/>
          </p:cNvPicPr>
          <p:nvPr/>
        </p:nvPicPr>
        <p:blipFill>
          <a:blip r:embed="rId10"/>
          <a:stretch>
            <a:fillRect/>
          </a:stretch>
        </p:blipFill>
        <p:spPr>
          <a:xfrm>
            <a:off x="628650" y="0"/>
            <a:ext cx="7886700" cy="5143500"/>
          </a:xfrm>
          <a:prstGeom prst="rect">
            <a:avLst/>
          </a:prstGeom>
        </p:spPr>
      </p:pic>
      <p:graphicFrame>
        <p:nvGraphicFramePr>
          <p:cNvPr id="11" name="Diagram 10">
            <a:extLst>
              <a:ext uri="{FF2B5EF4-FFF2-40B4-BE49-F238E27FC236}">
                <a16:creationId xmlns:a16="http://schemas.microsoft.com/office/drawing/2014/main" id="{2EF43432-CD0B-47AB-9379-03A8C33236CF}"/>
              </a:ext>
            </a:extLst>
          </p:cNvPr>
          <p:cNvGraphicFramePr/>
          <p:nvPr>
            <p:extLst>
              <p:ext uri="{D42A27DB-BD31-4B8C-83A1-F6EECF244321}">
                <p14:modId xmlns:p14="http://schemas.microsoft.com/office/powerpoint/2010/main" val="960870934"/>
              </p:ext>
            </p:extLst>
          </p:nvPr>
        </p:nvGraphicFramePr>
        <p:xfrm>
          <a:off x="1066800" y="285750"/>
          <a:ext cx="6934200" cy="2286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9638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11"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dirty="0"/>
              <a:t>To the contrary, “</a:t>
            </a:r>
            <a:r>
              <a:rPr lang="en-US" b="1" u="sng" dirty="0"/>
              <a:t>if your enemy is hungry, feed him; if he is thirsty, give him something to drink</a:t>
            </a:r>
            <a:r>
              <a:rPr lang="en-US" dirty="0"/>
              <a:t>; for by so doing you will heap burning coals on his head.” 					</a:t>
            </a:r>
            <a:r>
              <a:rPr lang="en-US" i="1" dirty="0"/>
              <a:t>Romans 12:20</a:t>
            </a:r>
            <a:br>
              <a:rPr lang="en-US" dirty="0"/>
            </a:br>
            <a:endParaRPr lang="en-US" i="1" dirty="0"/>
          </a:p>
        </p:txBody>
      </p:sp>
      <p:graphicFrame>
        <p:nvGraphicFramePr>
          <p:cNvPr id="3" name="Diagram 2">
            <a:extLst>
              <a:ext uri="{FF2B5EF4-FFF2-40B4-BE49-F238E27FC236}">
                <a16:creationId xmlns:a16="http://schemas.microsoft.com/office/drawing/2014/main" id="{5D78E8AC-2EB5-46A8-BB0F-A44094CAD98C}"/>
              </a:ext>
            </a:extLst>
          </p:cNvPr>
          <p:cNvGraphicFramePr/>
          <p:nvPr>
            <p:extLst>
              <p:ext uri="{D42A27DB-BD31-4B8C-83A1-F6EECF244321}">
                <p14:modId xmlns:p14="http://schemas.microsoft.com/office/powerpoint/2010/main" val="1165177676"/>
              </p:ext>
            </p:extLst>
          </p:nvPr>
        </p:nvGraphicFramePr>
        <p:xfrm>
          <a:off x="609600" y="2800350"/>
          <a:ext cx="8001000" cy="21879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109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graphicEl>
                                              <a:dgm id="{0F84EA1A-B78D-4CDC-B776-F3FDDA135C48}"/>
                                            </p:graphicEl>
                                          </p:spTgt>
                                        </p:tgtEl>
                                        <p:attrNameLst>
                                          <p:attrName>style.visibility</p:attrName>
                                        </p:attrNameLst>
                                      </p:cBhvr>
                                      <p:to>
                                        <p:strVal val="visible"/>
                                      </p:to>
                                    </p:set>
                                    <p:anim calcmode="lin" valueType="num">
                                      <p:cBhvr>
                                        <p:cTn id="7" dur="500" fill="hold"/>
                                        <p:tgtEl>
                                          <p:spTgt spid="3">
                                            <p:graphicEl>
                                              <a:dgm id="{0F84EA1A-B78D-4CDC-B776-F3FDDA135C48}"/>
                                            </p:graphicEl>
                                          </p:spTgt>
                                        </p:tgtEl>
                                        <p:attrNameLst>
                                          <p:attrName>ppt_w</p:attrName>
                                        </p:attrNameLst>
                                      </p:cBhvr>
                                      <p:tavLst>
                                        <p:tav tm="0">
                                          <p:val>
                                            <p:fltVal val="0"/>
                                          </p:val>
                                        </p:tav>
                                        <p:tav tm="100000">
                                          <p:val>
                                            <p:strVal val="#ppt_w"/>
                                          </p:val>
                                        </p:tav>
                                      </p:tavLst>
                                    </p:anim>
                                    <p:anim calcmode="lin" valueType="num">
                                      <p:cBhvr>
                                        <p:cTn id="8" dur="500" fill="hold"/>
                                        <p:tgtEl>
                                          <p:spTgt spid="3">
                                            <p:graphicEl>
                                              <a:dgm id="{0F84EA1A-B78D-4CDC-B776-F3FDDA135C48}"/>
                                            </p:graphicEl>
                                          </p:spTgt>
                                        </p:tgtEl>
                                        <p:attrNameLst>
                                          <p:attrName>ppt_h</p:attrName>
                                        </p:attrNameLst>
                                      </p:cBhvr>
                                      <p:tavLst>
                                        <p:tav tm="0">
                                          <p:val>
                                            <p:fltVal val="0"/>
                                          </p:val>
                                        </p:tav>
                                        <p:tav tm="100000">
                                          <p:val>
                                            <p:strVal val="#ppt_h"/>
                                          </p:val>
                                        </p:tav>
                                      </p:tavLst>
                                    </p:anim>
                                    <p:animEffect transition="in" filter="fade">
                                      <p:cBhvr>
                                        <p:cTn id="9" dur="500"/>
                                        <p:tgtEl>
                                          <p:spTgt spid="3">
                                            <p:graphicEl>
                                              <a:dgm id="{0F84EA1A-B78D-4CDC-B776-F3FDDA135C48}"/>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graphicEl>
                                              <a:dgm id="{9A2DC889-DAF8-45B4-BB07-529199CB517B}"/>
                                            </p:graphicEl>
                                          </p:spTgt>
                                        </p:tgtEl>
                                        <p:attrNameLst>
                                          <p:attrName>style.visibility</p:attrName>
                                        </p:attrNameLst>
                                      </p:cBhvr>
                                      <p:to>
                                        <p:strVal val="visible"/>
                                      </p:to>
                                    </p:set>
                                    <p:anim calcmode="lin" valueType="num">
                                      <p:cBhvr>
                                        <p:cTn id="12" dur="500" fill="hold"/>
                                        <p:tgtEl>
                                          <p:spTgt spid="3">
                                            <p:graphicEl>
                                              <a:dgm id="{9A2DC889-DAF8-45B4-BB07-529199CB517B}"/>
                                            </p:graphicEl>
                                          </p:spTgt>
                                        </p:tgtEl>
                                        <p:attrNameLst>
                                          <p:attrName>ppt_w</p:attrName>
                                        </p:attrNameLst>
                                      </p:cBhvr>
                                      <p:tavLst>
                                        <p:tav tm="0">
                                          <p:val>
                                            <p:fltVal val="0"/>
                                          </p:val>
                                        </p:tav>
                                        <p:tav tm="100000">
                                          <p:val>
                                            <p:strVal val="#ppt_w"/>
                                          </p:val>
                                        </p:tav>
                                      </p:tavLst>
                                    </p:anim>
                                    <p:anim calcmode="lin" valueType="num">
                                      <p:cBhvr>
                                        <p:cTn id="13" dur="500" fill="hold"/>
                                        <p:tgtEl>
                                          <p:spTgt spid="3">
                                            <p:graphicEl>
                                              <a:dgm id="{9A2DC889-DAF8-45B4-BB07-529199CB517B}"/>
                                            </p:graphicEl>
                                          </p:spTgt>
                                        </p:tgtEl>
                                        <p:attrNameLst>
                                          <p:attrName>ppt_h</p:attrName>
                                        </p:attrNameLst>
                                      </p:cBhvr>
                                      <p:tavLst>
                                        <p:tav tm="0">
                                          <p:val>
                                            <p:fltVal val="0"/>
                                          </p:val>
                                        </p:tav>
                                        <p:tav tm="100000">
                                          <p:val>
                                            <p:strVal val="#ppt_h"/>
                                          </p:val>
                                        </p:tav>
                                      </p:tavLst>
                                    </p:anim>
                                    <p:animEffect transition="in" filter="fade">
                                      <p:cBhvr>
                                        <p:cTn id="14" dur="500"/>
                                        <p:tgtEl>
                                          <p:spTgt spid="3">
                                            <p:graphicEl>
                                              <a:dgm id="{9A2DC889-DAF8-45B4-BB07-529199CB517B}"/>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graphicEl>
                                              <a:dgm id="{601B298B-28EA-4139-8629-66ACF0B6C49A}"/>
                                            </p:graphicEl>
                                          </p:spTgt>
                                        </p:tgtEl>
                                        <p:attrNameLst>
                                          <p:attrName>style.visibility</p:attrName>
                                        </p:attrNameLst>
                                      </p:cBhvr>
                                      <p:to>
                                        <p:strVal val="visible"/>
                                      </p:to>
                                    </p:set>
                                    <p:anim calcmode="lin" valueType="num">
                                      <p:cBhvr>
                                        <p:cTn id="17" dur="500" fill="hold"/>
                                        <p:tgtEl>
                                          <p:spTgt spid="3">
                                            <p:graphicEl>
                                              <a:dgm id="{601B298B-28EA-4139-8629-66ACF0B6C49A}"/>
                                            </p:graphicEl>
                                          </p:spTgt>
                                        </p:tgtEl>
                                        <p:attrNameLst>
                                          <p:attrName>ppt_w</p:attrName>
                                        </p:attrNameLst>
                                      </p:cBhvr>
                                      <p:tavLst>
                                        <p:tav tm="0">
                                          <p:val>
                                            <p:fltVal val="0"/>
                                          </p:val>
                                        </p:tav>
                                        <p:tav tm="100000">
                                          <p:val>
                                            <p:strVal val="#ppt_w"/>
                                          </p:val>
                                        </p:tav>
                                      </p:tavLst>
                                    </p:anim>
                                    <p:anim calcmode="lin" valueType="num">
                                      <p:cBhvr>
                                        <p:cTn id="18" dur="500" fill="hold"/>
                                        <p:tgtEl>
                                          <p:spTgt spid="3">
                                            <p:graphicEl>
                                              <a:dgm id="{601B298B-28EA-4139-8629-66ACF0B6C49A}"/>
                                            </p:graphicEl>
                                          </p:spTgt>
                                        </p:tgtEl>
                                        <p:attrNameLst>
                                          <p:attrName>ppt_h</p:attrName>
                                        </p:attrNameLst>
                                      </p:cBhvr>
                                      <p:tavLst>
                                        <p:tav tm="0">
                                          <p:val>
                                            <p:fltVal val="0"/>
                                          </p:val>
                                        </p:tav>
                                        <p:tav tm="100000">
                                          <p:val>
                                            <p:strVal val="#ppt_h"/>
                                          </p:val>
                                        </p:tav>
                                      </p:tavLst>
                                    </p:anim>
                                    <p:animEffect transition="in" filter="fade">
                                      <p:cBhvr>
                                        <p:cTn id="19" dur="500"/>
                                        <p:tgtEl>
                                          <p:spTgt spid="3">
                                            <p:graphicEl>
                                              <a:dgm id="{601B298B-28EA-4139-8629-66ACF0B6C49A}"/>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graphicEl>
                                              <a:dgm id="{7D5C668A-AFD7-4FE1-9A22-2098BFF0EBFB}"/>
                                            </p:graphicEl>
                                          </p:spTgt>
                                        </p:tgtEl>
                                        <p:attrNameLst>
                                          <p:attrName>style.visibility</p:attrName>
                                        </p:attrNameLst>
                                      </p:cBhvr>
                                      <p:to>
                                        <p:strVal val="visible"/>
                                      </p:to>
                                    </p:set>
                                    <p:anim calcmode="lin" valueType="num">
                                      <p:cBhvr>
                                        <p:cTn id="24" dur="500" fill="hold"/>
                                        <p:tgtEl>
                                          <p:spTgt spid="3">
                                            <p:graphicEl>
                                              <a:dgm id="{7D5C668A-AFD7-4FE1-9A22-2098BFF0EBFB}"/>
                                            </p:graphicEl>
                                          </p:spTgt>
                                        </p:tgtEl>
                                        <p:attrNameLst>
                                          <p:attrName>ppt_w</p:attrName>
                                        </p:attrNameLst>
                                      </p:cBhvr>
                                      <p:tavLst>
                                        <p:tav tm="0">
                                          <p:val>
                                            <p:fltVal val="0"/>
                                          </p:val>
                                        </p:tav>
                                        <p:tav tm="100000">
                                          <p:val>
                                            <p:strVal val="#ppt_w"/>
                                          </p:val>
                                        </p:tav>
                                      </p:tavLst>
                                    </p:anim>
                                    <p:anim calcmode="lin" valueType="num">
                                      <p:cBhvr>
                                        <p:cTn id="25" dur="500" fill="hold"/>
                                        <p:tgtEl>
                                          <p:spTgt spid="3">
                                            <p:graphicEl>
                                              <a:dgm id="{7D5C668A-AFD7-4FE1-9A22-2098BFF0EBFB}"/>
                                            </p:graphicEl>
                                          </p:spTgt>
                                        </p:tgtEl>
                                        <p:attrNameLst>
                                          <p:attrName>ppt_h</p:attrName>
                                        </p:attrNameLst>
                                      </p:cBhvr>
                                      <p:tavLst>
                                        <p:tav tm="0">
                                          <p:val>
                                            <p:fltVal val="0"/>
                                          </p:val>
                                        </p:tav>
                                        <p:tav tm="100000">
                                          <p:val>
                                            <p:strVal val="#ppt_h"/>
                                          </p:val>
                                        </p:tav>
                                      </p:tavLst>
                                    </p:anim>
                                    <p:animEffect transition="in" filter="fade">
                                      <p:cBhvr>
                                        <p:cTn id="26" dur="500"/>
                                        <p:tgtEl>
                                          <p:spTgt spid="3">
                                            <p:graphicEl>
                                              <a:dgm id="{7D5C668A-AFD7-4FE1-9A22-2098BFF0EBFB}"/>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graphicEl>
                                              <a:dgm id="{9A540B86-98E5-4C21-A2BD-F51449500BC8}"/>
                                            </p:graphicEl>
                                          </p:spTgt>
                                        </p:tgtEl>
                                        <p:attrNameLst>
                                          <p:attrName>style.visibility</p:attrName>
                                        </p:attrNameLst>
                                      </p:cBhvr>
                                      <p:to>
                                        <p:strVal val="visible"/>
                                      </p:to>
                                    </p:set>
                                    <p:anim calcmode="lin" valueType="num">
                                      <p:cBhvr>
                                        <p:cTn id="29" dur="500" fill="hold"/>
                                        <p:tgtEl>
                                          <p:spTgt spid="3">
                                            <p:graphicEl>
                                              <a:dgm id="{9A540B86-98E5-4C21-A2BD-F51449500BC8}"/>
                                            </p:graphicEl>
                                          </p:spTgt>
                                        </p:tgtEl>
                                        <p:attrNameLst>
                                          <p:attrName>ppt_w</p:attrName>
                                        </p:attrNameLst>
                                      </p:cBhvr>
                                      <p:tavLst>
                                        <p:tav tm="0">
                                          <p:val>
                                            <p:fltVal val="0"/>
                                          </p:val>
                                        </p:tav>
                                        <p:tav tm="100000">
                                          <p:val>
                                            <p:strVal val="#ppt_w"/>
                                          </p:val>
                                        </p:tav>
                                      </p:tavLst>
                                    </p:anim>
                                    <p:anim calcmode="lin" valueType="num">
                                      <p:cBhvr>
                                        <p:cTn id="30" dur="500" fill="hold"/>
                                        <p:tgtEl>
                                          <p:spTgt spid="3">
                                            <p:graphicEl>
                                              <a:dgm id="{9A540B86-98E5-4C21-A2BD-F51449500BC8}"/>
                                            </p:graphicEl>
                                          </p:spTgt>
                                        </p:tgtEl>
                                        <p:attrNameLst>
                                          <p:attrName>ppt_h</p:attrName>
                                        </p:attrNameLst>
                                      </p:cBhvr>
                                      <p:tavLst>
                                        <p:tav tm="0">
                                          <p:val>
                                            <p:fltVal val="0"/>
                                          </p:val>
                                        </p:tav>
                                        <p:tav tm="100000">
                                          <p:val>
                                            <p:strVal val="#ppt_h"/>
                                          </p:val>
                                        </p:tav>
                                      </p:tavLst>
                                    </p:anim>
                                    <p:animEffect transition="in" filter="fade">
                                      <p:cBhvr>
                                        <p:cTn id="31" dur="500"/>
                                        <p:tgtEl>
                                          <p:spTgt spid="3">
                                            <p:graphicEl>
                                              <a:dgm id="{9A540B86-98E5-4C21-A2BD-F51449500BC8}"/>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
                                            <p:graphicEl>
                                              <a:dgm id="{C4D0D1B3-551B-44CF-89EE-3BB7E9DFEEE7}"/>
                                            </p:graphicEl>
                                          </p:spTgt>
                                        </p:tgtEl>
                                        <p:attrNameLst>
                                          <p:attrName>style.visibility</p:attrName>
                                        </p:attrNameLst>
                                      </p:cBhvr>
                                      <p:to>
                                        <p:strVal val="visible"/>
                                      </p:to>
                                    </p:set>
                                    <p:anim calcmode="lin" valueType="num">
                                      <p:cBhvr>
                                        <p:cTn id="34" dur="500" fill="hold"/>
                                        <p:tgtEl>
                                          <p:spTgt spid="3">
                                            <p:graphicEl>
                                              <a:dgm id="{C4D0D1B3-551B-44CF-89EE-3BB7E9DFEEE7}"/>
                                            </p:graphicEl>
                                          </p:spTgt>
                                        </p:tgtEl>
                                        <p:attrNameLst>
                                          <p:attrName>ppt_w</p:attrName>
                                        </p:attrNameLst>
                                      </p:cBhvr>
                                      <p:tavLst>
                                        <p:tav tm="0">
                                          <p:val>
                                            <p:fltVal val="0"/>
                                          </p:val>
                                        </p:tav>
                                        <p:tav tm="100000">
                                          <p:val>
                                            <p:strVal val="#ppt_w"/>
                                          </p:val>
                                        </p:tav>
                                      </p:tavLst>
                                    </p:anim>
                                    <p:anim calcmode="lin" valueType="num">
                                      <p:cBhvr>
                                        <p:cTn id="35" dur="500" fill="hold"/>
                                        <p:tgtEl>
                                          <p:spTgt spid="3">
                                            <p:graphicEl>
                                              <a:dgm id="{C4D0D1B3-551B-44CF-89EE-3BB7E9DFEEE7}"/>
                                            </p:graphicEl>
                                          </p:spTgt>
                                        </p:tgtEl>
                                        <p:attrNameLst>
                                          <p:attrName>ppt_h</p:attrName>
                                        </p:attrNameLst>
                                      </p:cBhvr>
                                      <p:tavLst>
                                        <p:tav tm="0">
                                          <p:val>
                                            <p:fltVal val="0"/>
                                          </p:val>
                                        </p:tav>
                                        <p:tav tm="100000">
                                          <p:val>
                                            <p:strVal val="#ppt_h"/>
                                          </p:val>
                                        </p:tav>
                                      </p:tavLst>
                                    </p:anim>
                                    <p:animEffect transition="in" filter="fade">
                                      <p:cBhvr>
                                        <p:cTn id="36" dur="500"/>
                                        <p:tgtEl>
                                          <p:spTgt spid="3">
                                            <p:graphicEl>
                                              <a:dgm id="{C4D0D1B3-551B-44CF-89EE-3BB7E9DFEE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sz="3200" dirty="0"/>
              <a:t>Do not be overcome by evil, </a:t>
            </a:r>
            <a:br>
              <a:rPr lang="en-US" sz="3200" dirty="0"/>
            </a:br>
            <a:r>
              <a:rPr lang="en-US" sz="3200" dirty="0"/>
              <a:t>but overcome evil with good. </a:t>
            </a:r>
          </a:p>
          <a:p>
            <a:pPr marL="137160" indent="0" algn="r">
              <a:buNone/>
            </a:pPr>
            <a:r>
              <a:rPr lang="en-US" i="1" dirty="0"/>
              <a:t>Romans 12:21 </a:t>
            </a:r>
          </a:p>
        </p:txBody>
      </p:sp>
      <p:graphicFrame>
        <p:nvGraphicFramePr>
          <p:cNvPr id="4" name="Diagram 3">
            <a:extLst>
              <a:ext uri="{FF2B5EF4-FFF2-40B4-BE49-F238E27FC236}">
                <a16:creationId xmlns:a16="http://schemas.microsoft.com/office/drawing/2014/main" id="{8A71132D-C107-4436-825C-22616EFE6BD2}"/>
              </a:ext>
            </a:extLst>
          </p:cNvPr>
          <p:cNvGraphicFramePr/>
          <p:nvPr>
            <p:extLst>
              <p:ext uri="{D42A27DB-BD31-4B8C-83A1-F6EECF244321}">
                <p14:modId xmlns:p14="http://schemas.microsoft.com/office/powerpoint/2010/main" val="2057794722"/>
              </p:ext>
            </p:extLst>
          </p:nvPr>
        </p:nvGraphicFramePr>
        <p:xfrm>
          <a:off x="487392" y="2876550"/>
          <a:ext cx="8047008" cy="203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6121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1CAD4C51-7F69-428D-A5F0-2822418FE73A}"/>
                                            </p:graphicEl>
                                          </p:spTgt>
                                        </p:tgtEl>
                                        <p:attrNameLst>
                                          <p:attrName>style.visibility</p:attrName>
                                        </p:attrNameLst>
                                      </p:cBhvr>
                                      <p:to>
                                        <p:strVal val="visible"/>
                                      </p:to>
                                    </p:set>
                                    <p:anim calcmode="lin" valueType="num">
                                      <p:cBhvr>
                                        <p:cTn id="7" dur="500" fill="hold"/>
                                        <p:tgtEl>
                                          <p:spTgt spid="4">
                                            <p:graphicEl>
                                              <a:dgm id="{1CAD4C51-7F69-428D-A5F0-2822418FE73A}"/>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1CAD4C51-7F69-428D-A5F0-2822418FE73A}"/>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1CAD4C51-7F69-428D-A5F0-2822418FE73A}"/>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D33927A0-C97D-439F-9FCB-36B28333BC9C}"/>
                                            </p:graphicEl>
                                          </p:spTgt>
                                        </p:tgtEl>
                                        <p:attrNameLst>
                                          <p:attrName>style.visibility</p:attrName>
                                        </p:attrNameLst>
                                      </p:cBhvr>
                                      <p:to>
                                        <p:strVal val="visible"/>
                                      </p:to>
                                    </p:set>
                                    <p:anim calcmode="lin" valueType="num">
                                      <p:cBhvr>
                                        <p:cTn id="14" dur="500" fill="hold"/>
                                        <p:tgtEl>
                                          <p:spTgt spid="4">
                                            <p:graphicEl>
                                              <a:dgm id="{D33927A0-C97D-439F-9FCB-36B28333BC9C}"/>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D33927A0-C97D-439F-9FCB-36B28333BC9C}"/>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D33927A0-C97D-439F-9FCB-36B28333BC9C}"/>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graphicEl>
                                              <a:dgm id="{A6462A68-9839-4107-9585-B45FCEDDE8A5}"/>
                                            </p:graphicEl>
                                          </p:spTgt>
                                        </p:tgtEl>
                                        <p:attrNameLst>
                                          <p:attrName>style.visibility</p:attrName>
                                        </p:attrNameLst>
                                      </p:cBhvr>
                                      <p:to>
                                        <p:strVal val="visible"/>
                                      </p:to>
                                    </p:set>
                                    <p:anim calcmode="lin" valueType="num">
                                      <p:cBhvr>
                                        <p:cTn id="21" dur="500" fill="hold"/>
                                        <p:tgtEl>
                                          <p:spTgt spid="4">
                                            <p:graphicEl>
                                              <a:dgm id="{A6462A68-9839-4107-9585-B45FCEDDE8A5}"/>
                                            </p:graphicEl>
                                          </p:spTgt>
                                        </p:tgtEl>
                                        <p:attrNameLst>
                                          <p:attrName>ppt_w</p:attrName>
                                        </p:attrNameLst>
                                      </p:cBhvr>
                                      <p:tavLst>
                                        <p:tav tm="0">
                                          <p:val>
                                            <p:fltVal val="0"/>
                                          </p:val>
                                        </p:tav>
                                        <p:tav tm="100000">
                                          <p:val>
                                            <p:strVal val="#ppt_w"/>
                                          </p:val>
                                        </p:tav>
                                      </p:tavLst>
                                    </p:anim>
                                    <p:anim calcmode="lin" valueType="num">
                                      <p:cBhvr>
                                        <p:cTn id="22" dur="500" fill="hold"/>
                                        <p:tgtEl>
                                          <p:spTgt spid="4">
                                            <p:graphicEl>
                                              <a:dgm id="{A6462A68-9839-4107-9585-B45FCEDDE8A5}"/>
                                            </p:graphicEl>
                                          </p:spTgt>
                                        </p:tgtEl>
                                        <p:attrNameLst>
                                          <p:attrName>ppt_h</p:attrName>
                                        </p:attrNameLst>
                                      </p:cBhvr>
                                      <p:tavLst>
                                        <p:tav tm="0">
                                          <p:val>
                                            <p:fltVal val="0"/>
                                          </p:val>
                                        </p:tav>
                                        <p:tav tm="100000">
                                          <p:val>
                                            <p:strVal val="#ppt_h"/>
                                          </p:val>
                                        </p:tav>
                                      </p:tavLst>
                                    </p:anim>
                                    <p:animEffect transition="in" filter="fade">
                                      <p:cBhvr>
                                        <p:cTn id="23" dur="500"/>
                                        <p:tgtEl>
                                          <p:spTgt spid="4">
                                            <p:graphicEl>
                                              <a:dgm id="{A6462A68-9839-4107-9585-B45FCEDDE8A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graphicEl>
                                              <a:dgm id="{06887A0C-DC7F-42A0-A09B-7868391B6EB4}"/>
                                            </p:graphicEl>
                                          </p:spTgt>
                                        </p:tgtEl>
                                        <p:attrNameLst>
                                          <p:attrName>style.visibility</p:attrName>
                                        </p:attrNameLst>
                                      </p:cBhvr>
                                      <p:to>
                                        <p:strVal val="visible"/>
                                      </p:to>
                                    </p:set>
                                    <p:anim calcmode="lin" valueType="num">
                                      <p:cBhvr>
                                        <p:cTn id="28" dur="500" fill="hold"/>
                                        <p:tgtEl>
                                          <p:spTgt spid="4">
                                            <p:graphicEl>
                                              <a:dgm id="{06887A0C-DC7F-42A0-A09B-7868391B6EB4}"/>
                                            </p:graphicEl>
                                          </p:spTgt>
                                        </p:tgtEl>
                                        <p:attrNameLst>
                                          <p:attrName>ppt_w</p:attrName>
                                        </p:attrNameLst>
                                      </p:cBhvr>
                                      <p:tavLst>
                                        <p:tav tm="0">
                                          <p:val>
                                            <p:fltVal val="0"/>
                                          </p:val>
                                        </p:tav>
                                        <p:tav tm="100000">
                                          <p:val>
                                            <p:strVal val="#ppt_w"/>
                                          </p:val>
                                        </p:tav>
                                      </p:tavLst>
                                    </p:anim>
                                    <p:anim calcmode="lin" valueType="num">
                                      <p:cBhvr>
                                        <p:cTn id="29" dur="500" fill="hold"/>
                                        <p:tgtEl>
                                          <p:spTgt spid="4">
                                            <p:graphicEl>
                                              <a:dgm id="{06887A0C-DC7F-42A0-A09B-7868391B6EB4}"/>
                                            </p:graphicEl>
                                          </p:spTgt>
                                        </p:tgtEl>
                                        <p:attrNameLst>
                                          <p:attrName>ppt_h</p:attrName>
                                        </p:attrNameLst>
                                      </p:cBhvr>
                                      <p:tavLst>
                                        <p:tav tm="0">
                                          <p:val>
                                            <p:fltVal val="0"/>
                                          </p:val>
                                        </p:tav>
                                        <p:tav tm="100000">
                                          <p:val>
                                            <p:strVal val="#ppt_h"/>
                                          </p:val>
                                        </p:tav>
                                      </p:tavLst>
                                    </p:anim>
                                    <p:animEffect transition="in" filter="fade">
                                      <p:cBhvr>
                                        <p:cTn id="30" dur="500"/>
                                        <p:tgtEl>
                                          <p:spTgt spid="4">
                                            <p:graphicEl>
                                              <a:dgm id="{06887A0C-DC7F-42A0-A09B-7868391B6E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sz="3200" dirty="0"/>
              <a:t>Do not be overcome by evil, </a:t>
            </a:r>
            <a:br>
              <a:rPr lang="en-US" sz="3200" dirty="0"/>
            </a:br>
            <a:r>
              <a:rPr lang="en-US" sz="3200" dirty="0"/>
              <a:t>but overcome evil with good. </a:t>
            </a:r>
          </a:p>
          <a:p>
            <a:pPr marL="137160" indent="0" algn="r">
              <a:buNone/>
            </a:pPr>
            <a:r>
              <a:rPr lang="en-US" i="1" dirty="0"/>
              <a:t>Romans 12:21 </a:t>
            </a:r>
          </a:p>
        </p:txBody>
      </p:sp>
      <p:graphicFrame>
        <p:nvGraphicFramePr>
          <p:cNvPr id="3" name="Diagram 2">
            <a:extLst>
              <a:ext uri="{FF2B5EF4-FFF2-40B4-BE49-F238E27FC236}">
                <a16:creationId xmlns:a16="http://schemas.microsoft.com/office/drawing/2014/main" id="{471D79C1-5A97-4E48-81DD-4FC57AC90FCD}"/>
              </a:ext>
            </a:extLst>
          </p:cNvPr>
          <p:cNvGraphicFramePr/>
          <p:nvPr>
            <p:extLst>
              <p:ext uri="{D42A27DB-BD31-4B8C-83A1-F6EECF244321}">
                <p14:modId xmlns:p14="http://schemas.microsoft.com/office/powerpoint/2010/main" val="2256625880"/>
              </p:ext>
            </p:extLst>
          </p:nvPr>
        </p:nvGraphicFramePr>
        <p:xfrm>
          <a:off x="487392" y="2952750"/>
          <a:ext cx="8229600" cy="1651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130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graphicEl>
                                              <a:dgm id="{B6BE2899-AE1E-4B8F-80E4-898923D1EA3B}"/>
                                            </p:graphicEl>
                                          </p:spTgt>
                                        </p:tgtEl>
                                        <p:attrNameLst>
                                          <p:attrName>style.visibility</p:attrName>
                                        </p:attrNameLst>
                                      </p:cBhvr>
                                      <p:to>
                                        <p:strVal val="visible"/>
                                      </p:to>
                                    </p:set>
                                    <p:anim calcmode="lin" valueType="num">
                                      <p:cBhvr>
                                        <p:cTn id="7" dur="500" fill="hold"/>
                                        <p:tgtEl>
                                          <p:spTgt spid="3">
                                            <p:graphicEl>
                                              <a:dgm id="{B6BE2899-AE1E-4B8F-80E4-898923D1EA3B}"/>
                                            </p:graphicEl>
                                          </p:spTgt>
                                        </p:tgtEl>
                                        <p:attrNameLst>
                                          <p:attrName>ppt_w</p:attrName>
                                        </p:attrNameLst>
                                      </p:cBhvr>
                                      <p:tavLst>
                                        <p:tav tm="0">
                                          <p:val>
                                            <p:fltVal val="0"/>
                                          </p:val>
                                        </p:tav>
                                        <p:tav tm="100000">
                                          <p:val>
                                            <p:strVal val="#ppt_w"/>
                                          </p:val>
                                        </p:tav>
                                      </p:tavLst>
                                    </p:anim>
                                    <p:anim calcmode="lin" valueType="num">
                                      <p:cBhvr>
                                        <p:cTn id="8" dur="500" fill="hold"/>
                                        <p:tgtEl>
                                          <p:spTgt spid="3">
                                            <p:graphicEl>
                                              <a:dgm id="{B6BE2899-AE1E-4B8F-80E4-898923D1EA3B}"/>
                                            </p:graphicEl>
                                          </p:spTgt>
                                        </p:tgtEl>
                                        <p:attrNameLst>
                                          <p:attrName>ppt_h</p:attrName>
                                        </p:attrNameLst>
                                      </p:cBhvr>
                                      <p:tavLst>
                                        <p:tav tm="0">
                                          <p:val>
                                            <p:fltVal val="0"/>
                                          </p:val>
                                        </p:tav>
                                        <p:tav tm="100000">
                                          <p:val>
                                            <p:strVal val="#ppt_h"/>
                                          </p:val>
                                        </p:tav>
                                      </p:tavLst>
                                    </p:anim>
                                    <p:animEffect transition="in" filter="fade">
                                      <p:cBhvr>
                                        <p:cTn id="9" dur="500"/>
                                        <p:tgtEl>
                                          <p:spTgt spid="3">
                                            <p:graphicEl>
                                              <a:dgm id="{B6BE2899-AE1E-4B8F-80E4-898923D1EA3B}"/>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graphicEl>
                                              <a:dgm id="{A4956E20-DF30-4FF1-B3BE-2C5D9B8F2770}"/>
                                            </p:graphicEl>
                                          </p:spTgt>
                                        </p:tgtEl>
                                        <p:attrNameLst>
                                          <p:attrName>style.visibility</p:attrName>
                                        </p:attrNameLst>
                                      </p:cBhvr>
                                      <p:to>
                                        <p:strVal val="visible"/>
                                      </p:to>
                                    </p:set>
                                    <p:anim calcmode="lin" valueType="num">
                                      <p:cBhvr>
                                        <p:cTn id="14" dur="500" fill="hold"/>
                                        <p:tgtEl>
                                          <p:spTgt spid="3">
                                            <p:graphicEl>
                                              <a:dgm id="{A4956E20-DF30-4FF1-B3BE-2C5D9B8F2770}"/>
                                            </p:graphicEl>
                                          </p:spTgt>
                                        </p:tgtEl>
                                        <p:attrNameLst>
                                          <p:attrName>ppt_w</p:attrName>
                                        </p:attrNameLst>
                                      </p:cBhvr>
                                      <p:tavLst>
                                        <p:tav tm="0">
                                          <p:val>
                                            <p:fltVal val="0"/>
                                          </p:val>
                                        </p:tav>
                                        <p:tav tm="100000">
                                          <p:val>
                                            <p:strVal val="#ppt_w"/>
                                          </p:val>
                                        </p:tav>
                                      </p:tavLst>
                                    </p:anim>
                                    <p:anim calcmode="lin" valueType="num">
                                      <p:cBhvr>
                                        <p:cTn id="15" dur="500" fill="hold"/>
                                        <p:tgtEl>
                                          <p:spTgt spid="3">
                                            <p:graphicEl>
                                              <a:dgm id="{A4956E20-DF30-4FF1-B3BE-2C5D9B8F2770}"/>
                                            </p:graphicEl>
                                          </p:spTgt>
                                        </p:tgtEl>
                                        <p:attrNameLst>
                                          <p:attrName>ppt_h</p:attrName>
                                        </p:attrNameLst>
                                      </p:cBhvr>
                                      <p:tavLst>
                                        <p:tav tm="0">
                                          <p:val>
                                            <p:fltVal val="0"/>
                                          </p:val>
                                        </p:tav>
                                        <p:tav tm="100000">
                                          <p:val>
                                            <p:strVal val="#ppt_h"/>
                                          </p:val>
                                        </p:tav>
                                      </p:tavLst>
                                    </p:anim>
                                    <p:animEffect transition="in" filter="fade">
                                      <p:cBhvr>
                                        <p:cTn id="16" dur="500"/>
                                        <p:tgtEl>
                                          <p:spTgt spid="3">
                                            <p:graphicEl>
                                              <a:dgm id="{A4956E20-DF30-4FF1-B3BE-2C5D9B8F2770}"/>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graphicEl>
                                              <a:dgm id="{0C3BA30A-2012-4202-8282-B0619FF95991}"/>
                                            </p:graphicEl>
                                          </p:spTgt>
                                        </p:tgtEl>
                                        <p:attrNameLst>
                                          <p:attrName>style.visibility</p:attrName>
                                        </p:attrNameLst>
                                      </p:cBhvr>
                                      <p:to>
                                        <p:strVal val="visible"/>
                                      </p:to>
                                    </p:set>
                                    <p:anim calcmode="lin" valueType="num">
                                      <p:cBhvr>
                                        <p:cTn id="19" dur="500" fill="hold"/>
                                        <p:tgtEl>
                                          <p:spTgt spid="3">
                                            <p:graphicEl>
                                              <a:dgm id="{0C3BA30A-2012-4202-8282-B0619FF95991}"/>
                                            </p:graphicEl>
                                          </p:spTgt>
                                        </p:tgtEl>
                                        <p:attrNameLst>
                                          <p:attrName>ppt_w</p:attrName>
                                        </p:attrNameLst>
                                      </p:cBhvr>
                                      <p:tavLst>
                                        <p:tav tm="0">
                                          <p:val>
                                            <p:fltVal val="0"/>
                                          </p:val>
                                        </p:tav>
                                        <p:tav tm="100000">
                                          <p:val>
                                            <p:strVal val="#ppt_w"/>
                                          </p:val>
                                        </p:tav>
                                      </p:tavLst>
                                    </p:anim>
                                    <p:anim calcmode="lin" valueType="num">
                                      <p:cBhvr>
                                        <p:cTn id="20" dur="500" fill="hold"/>
                                        <p:tgtEl>
                                          <p:spTgt spid="3">
                                            <p:graphicEl>
                                              <a:dgm id="{0C3BA30A-2012-4202-8282-B0619FF95991}"/>
                                            </p:graphicEl>
                                          </p:spTgt>
                                        </p:tgtEl>
                                        <p:attrNameLst>
                                          <p:attrName>ppt_h</p:attrName>
                                        </p:attrNameLst>
                                      </p:cBhvr>
                                      <p:tavLst>
                                        <p:tav tm="0">
                                          <p:val>
                                            <p:fltVal val="0"/>
                                          </p:val>
                                        </p:tav>
                                        <p:tav tm="100000">
                                          <p:val>
                                            <p:strVal val="#ppt_h"/>
                                          </p:val>
                                        </p:tav>
                                      </p:tavLst>
                                    </p:anim>
                                    <p:animEffect transition="in" filter="fade">
                                      <p:cBhvr>
                                        <p:cTn id="21" dur="500"/>
                                        <p:tgtEl>
                                          <p:spTgt spid="3">
                                            <p:graphicEl>
                                              <a:dgm id="{0C3BA30A-2012-4202-8282-B0619FF95991}"/>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graphicEl>
                                              <a:dgm id="{EAFD6FEB-9E44-414B-BA89-EDEB95AA970F}"/>
                                            </p:graphicEl>
                                          </p:spTgt>
                                        </p:tgtEl>
                                        <p:attrNameLst>
                                          <p:attrName>style.visibility</p:attrName>
                                        </p:attrNameLst>
                                      </p:cBhvr>
                                      <p:to>
                                        <p:strVal val="visible"/>
                                      </p:to>
                                    </p:set>
                                    <p:anim calcmode="lin" valueType="num">
                                      <p:cBhvr>
                                        <p:cTn id="26" dur="500" fill="hold"/>
                                        <p:tgtEl>
                                          <p:spTgt spid="3">
                                            <p:graphicEl>
                                              <a:dgm id="{EAFD6FEB-9E44-414B-BA89-EDEB95AA970F}"/>
                                            </p:graphicEl>
                                          </p:spTgt>
                                        </p:tgtEl>
                                        <p:attrNameLst>
                                          <p:attrName>ppt_w</p:attrName>
                                        </p:attrNameLst>
                                      </p:cBhvr>
                                      <p:tavLst>
                                        <p:tav tm="0">
                                          <p:val>
                                            <p:fltVal val="0"/>
                                          </p:val>
                                        </p:tav>
                                        <p:tav tm="100000">
                                          <p:val>
                                            <p:strVal val="#ppt_w"/>
                                          </p:val>
                                        </p:tav>
                                      </p:tavLst>
                                    </p:anim>
                                    <p:anim calcmode="lin" valueType="num">
                                      <p:cBhvr>
                                        <p:cTn id="27" dur="500" fill="hold"/>
                                        <p:tgtEl>
                                          <p:spTgt spid="3">
                                            <p:graphicEl>
                                              <a:dgm id="{EAFD6FEB-9E44-414B-BA89-EDEB95AA970F}"/>
                                            </p:graphicEl>
                                          </p:spTgt>
                                        </p:tgtEl>
                                        <p:attrNameLst>
                                          <p:attrName>ppt_h</p:attrName>
                                        </p:attrNameLst>
                                      </p:cBhvr>
                                      <p:tavLst>
                                        <p:tav tm="0">
                                          <p:val>
                                            <p:fltVal val="0"/>
                                          </p:val>
                                        </p:tav>
                                        <p:tav tm="100000">
                                          <p:val>
                                            <p:strVal val="#ppt_h"/>
                                          </p:val>
                                        </p:tav>
                                      </p:tavLst>
                                    </p:anim>
                                    <p:animEffect transition="in" filter="fade">
                                      <p:cBhvr>
                                        <p:cTn id="28" dur="500"/>
                                        <p:tgtEl>
                                          <p:spTgt spid="3">
                                            <p:graphicEl>
                                              <a:dgm id="{EAFD6FEB-9E44-414B-BA89-EDEB95AA970F}"/>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graphicEl>
                                              <a:dgm id="{ECFB4C9E-3083-44F9-A3B6-9E01F87FFB75}"/>
                                            </p:graphicEl>
                                          </p:spTgt>
                                        </p:tgtEl>
                                        <p:attrNameLst>
                                          <p:attrName>style.visibility</p:attrName>
                                        </p:attrNameLst>
                                      </p:cBhvr>
                                      <p:to>
                                        <p:strVal val="visible"/>
                                      </p:to>
                                    </p:set>
                                    <p:anim calcmode="lin" valueType="num">
                                      <p:cBhvr>
                                        <p:cTn id="31" dur="500" fill="hold"/>
                                        <p:tgtEl>
                                          <p:spTgt spid="3">
                                            <p:graphicEl>
                                              <a:dgm id="{ECFB4C9E-3083-44F9-A3B6-9E01F87FFB75}"/>
                                            </p:graphicEl>
                                          </p:spTgt>
                                        </p:tgtEl>
                                        <p:attrNameLst>
                                          <p:attrName>ppt_w</p:attrName>
                                        </p:attrNameLst>
                                      </p:cBhvr>
                                      <p:tavLst>
                                        <p:tav tm="0">
                                          <p:val>
                                            <p:fltVal val="0"/>
                                          </p:val>
                                        </p:tav>
                                        <p:tav tm="100000">
                                          <p:val>
                                            <p:strVal val="#ppt_w"/>
                                          </p:val>
                                        </p:tav>
                                      </p:tavLst>
                                    </p:anim>
                                    <p:anim calcmode="lin" valueType="num">
                                      <p:cBhvr>
                                        <p:cTn id="32" dur="500" fill="hold"/>
                                        <p:tgtEl>
                                          <p:spTgt spid="3">
                                            <p:graphicEl>
                                              <a:dgm id="{ECFB4C9E-3083-44F9-A3B6-9E01F87FFB75}"/>
                                            </p:graphicEl>
                                          </p:spTgt>
                                        </p:tgtEl>
                                        <p:attrNameLst>
                                          <p:attrName>ppt_h</p:attrName>
                                        </p:attrNameLst>
                                      </p:cBhvr>
                                      <p:tavLst>
                                        <p:tav tm="0">
                                          <p:val>
                                            <p:fltVal val="0"/>
                                          </p:val>
                                        </p:tav>
                                        <p:tav tm="100000">
                                          <p:val>
                                            <p:strVal val="#ppt_h"/>
                                          </p:val>
                                        </p:tav>
                                      </p:tavLst>
                                    </p:anim>
                                    <p:animEffect transition="in" filter="fade">
                                      <p:cBhvr>
                                        <p:cTn id="33" dur="500"/>
                                        <p:tgtEl>
                                          <p:spTgt spid="3">
                                            <p:graphicEl>
                                              <a:dgm id="{ECFB4C9E-3083-44F9-A3B6-9E01F87FFB7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Overcoming Evil With Good Means:</a:t>
            </a:r>
          </a:p>
        </p:txBody>
      </p:sp>
      <p:sp>
        <p:nvSpPr>
          <p:cNvPr id="6" name="Content Placeholder 5">
            <a:extLst>
              <a:ext uri="{FF2B5EF4-FFF2-40B4-BE49-F238E27FC236}">
                <a16:creationId xmlns:a16="http://schemas.microsoft.com/office/drawing/2014/main" id="{841D31CD-8AAD-4CB8-8D7A-331937B1E3D1}"/>
              </a:ext>
            </a:extLst>
          </p:cNvPr>
          <p:cNvSpPr>
            <a:spLocks noGrp="1"/>
          </p:cNvSpPr>
          <p:nvPr>
            <p:ph idx="1"/>
          </p:nvPr>
        </p:nvSpPr>
        <p:spPr/>
        <p:txBody>
          <a:bodyPr>
            <a:noAutofit/>
          </a:bodyPr>
          <a:lstStyle/>
          <a:p>
            <a:pPr marL="137160" indent="0">
              <a:buNone/>
            </a:pPr>
            <a:r>
              <a:rPr lang="en-US" dirty="0"/>
              <a:t>And do not be conformed to this world, but be transformed by the renewing of your mind… </a:t>
            </a:r>
            <a:r>
              <a:rPr lang="en-US" i="1" dirty="0"/>
              <a:t>Romans 12:2</a:t>
            </a:r>
            <a:endParaRPr lang="en-US" dirty="0"/>
          </a:p>
          <a:p>
            <a:pPr marL="137160" indent="0">
              <a:buNone/>
            </a:pPr>
            <a:r>
              <a:rPr lang="en-US" dirty="0"/>
              <a:t>For whatever is born of God overcomes the world; and this is the victory that has overcome the world—our faith. </a:t>
            </a:r>
            <a:r>
              <a:rPr lang="en-US" i="1" dirty="0"/>
              <a:t>1 John 5:4 </a:t>
            </a:r>
          </a:p>
          <a:p>
            <a:pPr marL="137160" indent="0">
              <a:buNone/>
            </a:pPr>
            <a:r>
              <a:rPr lang="en-US" dirty="0"/>
              <a:t>Love never fails  </a:t>
            </a:r>
            <a:r>
              <a:rPr lang="en-US" i="1" dirty="0"/>
              <a:t>1 Corinthians 13:8 </a:t>
            </a:r>
            <a:endParaRPr lang="en-US" dirty="0"/>
          </a:p>
        </p:txBody>
      </p:sp>
    </p:spTree>
    <p:extLst>
      <p:ext uri="{BB962C8B-B14F-4D97-AF65-F5344CB8AC3E}">
        <p14:creationId xmlns:p14="http://schemas.microsoft.com/office/powerpoint/2010/main" val="34115451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7054E-735D-4B58-88B5-0C995A73E6AE}"/>
              </a:ext>
            </a:extLst>
          </p:cNvPr>
          <p:cNvSpPr>
            <a:spLocks noGrp="1"/>
          </p:cNvSpPr>
          <p:nvPr>
            <p:ph type="title"/>
          </p:nvPr>
        </p:nvSpPr>
        <p:spPr/>
        <p:txBody>
          <a:bodyPr/>
          <a:lstStyle/>
          <a:p>
            <a:r>
              <a:rPr lang="en-US" dirty="0"/>
              <a:t>Overcoming</a:t>
            </a:r>
          </a:p>
        </p:txBody>
      </p:sp>
      <p:sp>
        <p:nvSpPr>
          <p:cNvPr id="3" name="Content Placeholder 2">
            <a:extLst>
              <a:ext uri="{FF2B5EF4-FFF2-40B4-BE49-F238E27FC236}">
                <a16:creationId xmlns:a16="http://schemas.microsoft.com/office/drawing/2014/main" id="{7B7B4B6E-63D5-44C6-9C4A-506A28E9A91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8063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Christian Love in the World</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idx="1"/>
          </p:nvPr>
        </p:nvSpPr>
        <p:spPr>
          <a:xfrm>
            <a:off x="487392" y="1080122"/>
            <a:ext cx="8001000" cy="3891281"/>
          </a:xfrm>
        </p:spPr>
        <p:txBody>
          <a:bodyPr>
            <a:noAutofit/>
          </a:bodyPr>
          <a:lstStyle/>
          <a:p>
            <a:pPr marL="137160" indent="0">
              <a:buNone/>
            </a:pPr>
            <a:r>
              <a:rPr lang="en-US" dirty="0"/>
              <a:t> Never take your own revenge, beloved, but leave room for the wrath of God</a:t>
            </a:r>
            <a:r>
              <a:rPr lang="en-US" i="1" dirty="0"/>
              <a:t>,</a:t>
            </a:r>
            <a:r>
              <a:rPr lang="en-US" dirty="0"/>
              <a:t> for it is written, "Vengeance is Mine, I will repay," says the Lord. </a:t>
            </a:r>
          </a:p>
          <a:p>
            <a:pPr marL="137160" indent="0" algn="r">
              <a:buNone/>
            </a:pPr>
            <a:r>
              <a:rPr lang="en-US" i="1" dirty="0"/>
              <a:t>Romans 12:19 </a:t>
            </a:r>
          </a:p>
        </p:txBody>
      </p:sp>
      <p:graphicFrame>
        <p:nvGraphicFramePr>
          <p:cNvPr id="4" name="Diagram 3">
            <a:extLst>
              <a:ext uri="{FF2B5EF4-FFF2-40B4-BE49-F238E27FC236}">
                <a16:creationId xmlns:a16="http://schemas.microsoft.com/office/drawing/2014/main" id="{7BF7C5C8-DDD6-423B-96F8-1C14D7937023}"/>
              </a:ext>
            </a:extLst>
          </p:cNvPr>
          <p:cNvGraphicFramePr/>
          <p:nvPr/>
        </p:nvGraphicFramePr>
        <p:xfrm>
          <a:off x="304800" y="2495550"/>
          <a:ext cx="7162800" cy="256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2592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t>When</a:t>
            </a:r>
            <a:r>
              <a:rPr lang="en-US" i="1" dirty="0"/>
              <a:t> </a:t>
            </a:r>
            <a:r>
              <a:rPr lang="en-US" dirty="0"/>
              <a:t>God’s Kingdom Conquers</a:t>
            </a:r>
          </a:p>
        </p:txBody>
      </p:sp>
      <p:sp>
        <p:nvSpPr>
          <p:cNvPr id="7" name="Content Placeholder 6"/>
          <p:cNvSpPr>
            <a:spLocks noGrp="1"/>
          </p:cNvSpPr>
          <p:nvPr>
            <p:ph sz="half" idx="1"/>
          </p:nvPr>
        </p:nvSpPr>
        <p:spPr>
          <a:xfrm>
            <a:off x="457200" y="1200151"/>
            <a:ext cx="4277256" cy="3394472"/>
          </a:xfrm>
        </p:spPr>
        <p:txBody>
          <a:bodyPr>
            <a:noAutofit/>
          </a:bodyPr>
          <a:lstStyle/>
          <a:p>
            <a:r>
              <a:rPr lang="en-US" dirty="0">
                <a:effectLst>
                  <a:outerShdw blurRad="38100" dist="38100" dir="2700000" algn="tl">
                    <a:srgbClr val="000000">
                      <a:alpha val="43137"/>
                    </a:srgbClr>
                  </a:outerShdw>
                </a:effectLst>
              </a:rPr>
              <a:t>Global Holocaust</a:t>
            </a:r>
          </a:p>
          <a:p>
            <a:pPr lvl="1"/>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Jerusalem at the Center</a:t>
            </a:r>
          </a:p>
        </p:txBody>
      </p:sp>
      <p:pic>
        <p:nvPicPr>
          <p:cNvPr id="11" name="Picture 2"/>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l="10936" t="-1" r="588" b="-5533"/>
          <a:stretch/>
        </p:blipFill>
        <p:spPr bwMode="auto">
          <a:xfrm>
            <a:off x="304800" y="2068590"/>
            <a:ext cx="4434690" cy="310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4953000" y="1276350"/>
            <a:ext cx="3733800" cy="3046988"/>
          </a:xfrm>
          <a:prstGeom prst="rect">
            <a:avLst/>
          </a:prstGeom>
        </p:spPr>
        <p:txBody>
          <a:bodyPr wrap="squar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r>
              <a:rPr lang="en-US" sz="24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Israel will fall by the edge of the sword, and will be led captive into all the nations; and Jerusalem will be trampled under foot by the Gentiles </a:t>
            </a:r>
            <a:r>
              <a:rPr lang="en-US" sz="2400" b="1" u="sng"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until the times of the Gentiles are fulfilled</a:t>
            </a:r>
            <a:r>
              <a:rPr lang="en-US" sz="24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 </a:t>
            </a:r>
            <a:r>
              <a:rPr lang="en-US" sz="24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Luke 21:24 </a:t>
            </a:r>
          </a:p>
        </p:txBody>
      </p:sp>
      <p:graphicFrame>
        <p:nvGraphicFramePr>
          <p:cNvPr id="3" name="Diagram 2"/>
          <p:cNvGraphicFramePr/>
          <p:nvPr>
            <p:extLst>
              <p:ext uri="{D42A27DB-BD31-4B8C-83A1-F6EECF244321}">
                <p14:modId xmlns:p14="http://schemas.microsoft.com/office/powerpoint/2010/main" val="3432383151"/>
              </p:ext>
            </p:extLst>
          </p:nvPr>
        </p:nvGraphicFramePr>
        <p:xfrm>
          <a:off x="381000" y="1733550"/>
          <a:ext cx="5410200" cy="30982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952395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t>When</a:t>
            </a:r>
            <a:r>
              <a:rPr lang="en-US" i="1" dirty="0"/>
              <a:t> </a:t>
            </a:r>
            <a:r>
              <a:rPr lang="en-US" dirty="0"/>
              <a:t>God’s Kingdom Conquers</a:t>
            </a:r>
          </a:p>
        </p:txBody>
      </p:sp>
      <p:sp>
        <p:nvSpPr>
          <p:cNvPr id="7" name="Content Placeholder 6"/>
          <p:cNvSpPr>
            <a:spLocks noGrp="1"/>
          </p:cNvSpPr>
          <p:nvPr>
            <p:ph sz="half" idx="1"/>
          </p:nvPr>
        </p:nvSpPr>
        <p:spPr>
          <a:xfrm>
            <a:off x="457200" y="1200151"/>
            <a:ext cx="4277256" cy="3394472"/>
          </a:xfrm>
        </p:spPr>
        <p:txBody>
          <a:bodyPr>
            <a:noAutofit/>
          </a:bodyPr>
          <a:lstStyle/>
          <a:p>
            <a:r>
              <a:rPr lang="en-US" dirty="0">
                <a:effectLst>
                  <a:outerShdw blurRad="38100" dist="38100" dir="2700000" algn="tl">
                    <a:srgbClr val="000000">
                      <a:alpha val="43137"/>
                    </a:srgbClr>
                  </a:outerShdw>
                </a:effectLst>
              </a:rPr>
              <a:t>Global Holocaust</a:t>
            </a:r>
          </a:p>
          <a:p>
            <a:pPr lvl="1"/>
            <a:r>
              <a:rPr lang="en-US" dirty="0">
                <a:effectLst>
                  <a:outerShdw blurRad="38100" dist="38100" dir="2700000" algn="tl">
                    <a:srgbClr val="000000">
                      <a:alpha val="43137"/>
                    </a:srgbClr>
                  </a:outerShdw>
                </a:effectLst>
              </a:rPr>
              <a:t>Jerusalem at the Center</a:t>
            </a:r>
          </a:p>
          <a:p>
            <a:pPr lvl="1"/>
            <a:r>
              <a:rPr lang="en-US" dirty="0">
                <a:effectLst>
                  <a:outerShdw blurRad="38100" dist="38100" dir="2700000" algn="tl">
                    <a:srgbClr val="000000">
                      <a:alpha val="43137"/>
                    </a:srgbClr>
                  </a:outerShdw>
                </a:effectLst>
              </a:rPr>
              <a:t>Israel Invaded</a:t>
            </a:r>
          </a:p>
          <a:p>
            <a:pPr lvl="2"/>
            <a:r>
              <a:rPr lang="en-US" b="1" dirty="0">
                <a:effectLst>
                  <a:outerShdw blurRad="38100" dist="38100" dir="2700000" algn="tl">
                    <a:srgbClr val="000000">
                      <a:alpha val="43137"/>
                    </a:srgbClr>
                  </a:outerShdw>
                </a:effectLst>
              </a:rPr>
              <a:t>“Remotest…north”</a:t>
            </a:r>
          </a:p>
          <a:p>
            <a:pPr lvl="2"/>
            <a:r>
              <a:rPr lang="en-US" b="1" dirty="0">
                <a:effectLst>
                  <a:outerShdw blurRad="38100" dist="38100" dir="2700000" algn="tl">
                    <a:srgbClr val="000000">
                      <a:alpha val="43137"/>
                    </a:srgbClr>
                  </a:outerShdw>
                </a:effectLst>
              </a:rPr>
              <a:t>Iran, Libya, African Nations</a:t>
            </a:r>
          </a:p>
        </p:txBody>
      </p:sp>
      <p:sp>
        <p:nvSpPr>
          <p:cNvPr id="3" name="Content Placeholder 2"/>
          <p:cNvSpPr>
            <a:spLocks noGrp="1"/>
          </p:cNvSpPr>
          <p:nvPr>
            <p:ph sz="half" idx="2"/>
          </p:nvPr>
        </p:nvSpPr>
        <p:spPr>
          <a:xfrm>
            <a:off x="4800600" y="1200151"/>
            <a:ext cx="3886200" cy="3394472"/>
          </a:xfrm>
        </p:spPr>
        <p:txBody>
          <a:bodyPr>
            <a:norm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137160" indent="0">
              <a:buNone/>
            </a:pPr>
            <a:r>
              <a:rPr lang="en-US" sz="2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“I will take you up from the remotest parts of the north and bring you against the mountains of Israel…I will give you as food to every kind of predatory bird and beast of the field.”  </a:t>
            </a:r>
          </a:p>
          <a:p>
            <a:pPr marL="137160" indent="0">
              <a:buNone/>
            </a:pPr>
            <a:r>
              <a:rPr lang="en-US" sz="20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Ezekiel 39:2,4</a:t>
            </a:r>
          </a:p>
        </p:txBody>
      </p:sp>
    </p:spTree>
    <p:extLst>
      <p:ext uri="{BB962C8B-B14F-4D97-AF65-F5344CB8AC3E}">
        <p14:creationId xmlns:p14="http://schemas.microsoft.com/office/powerpoint/2010/main" val="318726148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t>When</a:t>
            </a:r>
            <a:r>
              <a:rPr lang="en-US" i="1" dirty="0"/>
              <a:t> </a:t>
            </a:r>
            <a:r>
              <a:rPr lang="en-US" dirty="0"/>
              <a:t>God’s Kingdom Conquers</a:t>
            </a:r>
          </a:p>
        </p:txBody>
      </p:sp>
      <p:sp>
        <p:nvSpPr>
          <p:cNvPr id="7" name="Content Placeholder 6"/>
          <p:cNvSpPr>
            <a:spLocks noGrp="1"/>
          </p:cNvSpPr>
          <p:nvPr>
            <p:ph sz="half" idx="1"/>
          </p:nvPr>
        </p:nvSpPr>
        <p:spPr>
          <a:xfrm>
            <a:off x="457200" y="1200151"/>
            <a:ext cx="4277256" cy="3394472"/>
          </a:xfrm>
        </p:spPr>
        <p:txBody>
          <a:bodyPr>
            <a:noAutofit/>
          </a:bodyPr>
          <a:lstStyle/>
          <a:p>
            <a:r>
              <a:rPr lang="en-US" dirty="0">
                <a:effectLst>
                  <a:outerShdw blurRad="38100" dist="38100" dir="2700000" algn="tl">
                    <a:srgbClr val="000000">
                      <a:alpha val="43137"/>
                    </a:srgbClr>
                  </a:outerShdw>
                </a:effectLst>
              </a:rPr>
              <a:t>Global Holocaust</a:t>
            </a:r>
          </a:p>
          <a:p>
            <a:pPr lvl="1"/>
            <a:r>
              <a:rPr lang="en-US" dirty="0">
                <a:effectLst>
                  <a:outerShdw blurRad="38100" dist="38100" dir="2700000" algn="tl">
                    <a:srgbClr val="000000">
                      <a:alpha val="43137"/>
                    </a:srgbClr>
                  </a:outerShdw>
                </a:effectLst>
              </a:rPr>
              <a:t>Jerusalem at the Center</a:t>
            </a:r>
          </a:p>
          <a:p>
            <a:pPr lvl="1"/>
            <a:r>
              <a:rPr lang="en-US" dirty="0">
                <a:effectLst>
                  <a:outerShdw blurRad="38100" dist="38100" dir="2700000" algn="tl">
                    <a:srgbClr val="000000">
                      <a:alpha val="43137"/>
                    </a:srgbClr>
                  </a:outerShdw>
                </a:effectLst>
              </a:rPr>
              <a:t>Israel Invaded</a:t>
            </a:r>
          </a:p>
          <a:p>
            <a:pPr lvl="2"/>
            <a:r>
              <a:rPr lang="en-US" dirty="0">
                <a:effectLst>
                  <a:outerShdw blurRad="38100" dist="38100" dir="2700000" algn="tl">
                    <a:srgbClr val="000000">
                      <a:alpha val="43137"/>
                    </a:srgbClr>
                  </a:outerShdw>
                </a:effectLst>
              </a:rPr>
              <a:t>“Remotest…north”</a:t>
            </a:r>
          </a:p>
          <a:p>
            <a:pPr lvl="2"/>
            <a:r>
              <a:rPr lang="en-US" dirty="0">
                <a:effectLst>
                  <a:outerShdw blurRad="38100" dist="38100" dir="2700000" algn="tl">
                    <a:srgbClr val="000000">
                      <a:alpha val="43137"/>
                    </a:srgbClr>
                  </a:outerShdw>
                </a:effectLst>
              </a:rPr>
              <a:t>Iran, Libya, African Nations</a:t>
            </a:r>
          </a:p>
          <a:p>
            <a:pPr lvl="2"/>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Cataclysmic Destruction</a:t>
            </a:r>
          </a:p>
        </p:txBody>
      </p:sp>
      <p:sp>
        <p:nvSpPr>
          <p:cNvPr id="3" name="Content Placeholder 2"/>
          <p:cNvSpPr>
            <a:spLocks noGrp="1"/>
          </p:cNvSpPr>
          <p:nvPr>
            <p:ph sz="half" idx="2"/>
          </p:nvPr>
        </p:nvSpPr>
        <p:spPr>
          <a:xfrm>
            <a:off x="4800600" y="1200151"/>
            <a:ext cx="3886200" cy="3394472"/>
          </a:xfrm>
        </p:spPr>
        <p:txBody>
          <a:bodyPr>
            <a:norm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137160" indent="0">
              <a:buNone/>
            </a:pPr>
            <a:r>
              <a:rPr lang="en-US" sz="2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“I will take you up from the remotest parts of the north and bring you against the mountains of Israel…I will give you as food to every kind of predatory bird and beast of the field.”  </a:t>
            </a:r>
          </a:p>
          <a:p>
            <a:pPr marL="137160" indent="0">
              <a:buNone/>
            </a:pPr>
            <a:r>
              <a:rPr lang="en-US" sz="20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Ezekiel 39:2,4</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809750"/>
            <a:ext cx="2228850" cy="300840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971800" y="2876550"/>
            <a:ext cx="5867400" cy="1477328"/>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r>
              <a:rPr lang="en-US" dirty="0">
                <a:effectLst>
                  <a:outerShdw blurRad="38100" dist="38100" dir="2700000" algn="tl">
                    <a:srgbClr val="000000">
                      <a:alpha val="43137"/>
                    </a:srgbClr>
                  </a:outerShdw>
                </a:effectLst>
              </a:rPr>
              <a:t>"They will set apart men who will constantly pass through the land, burying those left on the surface of the ground, in order to cleanse it…if anyone sees a man's bone, then he will set up a marker by it until the buriers have buried it. </a:t>
            </a:r>
            <a:r>
              <a:rPr lang="en-US" i="1" dirty="0">
                <a:effectLst>
                  <a:outerShdw blurRad="38100" dist="38100" dir="2700000" algn="tl">
                    <a:srgbClr val="000000">
                      <a:alpha val="43137"/>
                    </a:srgbClr>
                  </a:outerShdw>
                </a:effectLst>
              </a:rPr>
              <a:t>Ezekiel 39:14-15 </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3844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386"/>
                                        </p:tgtEl>
                                        <p:attrNameLst>
                                          <p:attrName>style.visibility</p:attrName>
                                        </p:attrNameLst>
                                      </p:cBhvr>
                                      <p:to>
                                        <p:strVal val="visible"/>
                                      </p:to>
                                    </p:set>
                                    <p:animEffect transition="in" filter="fade">
                                      <p:cBhvr>
                                        <p:cTn id="10"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Christians should be the primary source of Love and Compassion in the world</a:t>
            </a:r>
          </a:p>
        </p:txBody>
      </p:sp>
      <p:graphicFrame>
        <p:nvGraphicFramePr>
          <p:cNvPr id="5" name="Diagram 4">
            <a:extLst>
              <a:ext uri="{FF2B5EF4-FFF2-40B4-BE49-F238E27FC236}">
                <a16:creationId xmlns:a16="http://schemas.microsoft.com/office/drawing/2014/main" id="{56033F27-ED58-40AE-9B05-3F7ED9BB25FF}"/>
              </a:ext>
            </a:extLst>
          </p:cNvPr>
          <p:cNvGraphicFramePr/>
          <p:nvPr>
            <p:extLst>
              <p:ext uri="{D42A27DB-BD31-4B8C-83A1-F6EECF244321}">
                <p14:modId xmlns:p14="http://schemas.microsoft.com/office/powerpoint/2010/main" val="637228126"/>
              </p:ext>
            </p:extLst>
          </p:nvPr>
        </p:nvGraphicFramePr>
        <p:xfrm>
          <a:off x="0" y="1504950"/>
          <a:ext cx="9144000" cy="436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BC5F4290-CC00-451E-83A9-B6DC9D5A07D5}"/>
              </a:ext>
            </a:extLst>
          </p:cNvPr>
          <p:cNvSpPr/>
          <p:nvPr/>
        </p:nvSpPr>
        <p:spPr>
          <a:xfrm>
            <a:off x="1914702" y="1352550"/>
            <a:ext cx="531459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Shoguns Clan" panose="02000000000000000000" pitchFamily="2" charset="0"/>
              </a:rPr>
              <a:t>“Predestination”</a:t>
            </a:r>
          </a:p>
        </p:txBody>
      </p:sp>
    </p:spTree>
    <p:extLst>
      <p:ext uri="{BB962C8B-B14F-4D97-AF65-F5344CB8AC3E}">
        <p14:creationId xmlns:p14="http://schemas.microsoft.com/office/powerpoint/2010/main" val="11877653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t>When</a:t>
            </a:r>
            <a:r>
              <a:rPr lang="en-US" i="1" dirty="0"/>
              <a:t> </a:t>
            </a:r>
            <a:r>
              <a:rPr lang="en-US" dirty="0"/>
              <a:t>God’s Kingdom Conquers</a:t>
            </a:r>
          </a:p>
        </p:txBody>
      </p:sp>
      <p:sp>
        <p:nvSpPr>
          <p:cNvPr id="7" name="Content Placeholder 6"/>
          <p:cNvSpPr>
            <a:spLocks noGrp="1"/>
          </p:cNvSpPr>
          <p:nvPr>
            <p:ph sz="half" idx="1"/>
          </p:nvPr>
        </p:nvSpPr>
        <p:spPr>
          <a:xfrm>
            <a:off x="457200" y="1200151"/>
            <a:ext cx="4277256" cy="3394472"/>
          </a:xfrm>
        </p:spPr>
        <p:txBody>
          <a:bodyPr>
            <a:noAutofit/>
          </a:bodyPr>
          <a:lstStyle/>
          <a:p>
            <a:r>
              <a:rPr lang="en-US" dirty="0">
                <a:effectLst>
                  <a:outerShdw blurRad="38100" dist="38100" dir="2700000" algn="tl">
                    <a:srgbClr val="000000">
                      <a:alpha val="43137"/>
                    </a:srgbClr>
                  </a:outerShdw>
                </a:effectLst>
              </a:rPr>
              <a:t>Global Holocaust</a:t>
            </a:r>
          </a:p>
          <a:p>
            <a:pPr lvl="1"/>
            <a:r>
              <a:rPr lang="en-US" dirty="0">
                <a:effectLst>
                  <a:outerShdw blurRad="38100" dist="38100" dir="2700000" algn="tl">
                    <a:srgbClr val="000000">
                      <a:alpha val="43137"/>
                    </a:srgbClr>
                  </a:outerShdw>
                </a:effectLst>
              </a:rPr>
              <a:t>Jerusalem at the Center</a:t>
            </a:r>
          </a:p>
          <a:p>
            <a:pPr lvl="1"/>
            <a:r>
              <a:rPr lang="en-US" dirty="0">
                <a:effectLst>
                  <a:outerShdw blurRad="38100" dist="38100" dir="2700000" algn="tl">
                    <a:srgbClr val="000000">
                      <a:alpha val="43137"/>
                    </a:srgbClr>
                  </a:outerShdw>
                </a:effectLst>
              </a:rPr>
              <a:t>Israel Invaded</a:t>
            </a:r>
          </a:p>
          <a:p>
            <a:pPr lvl="2"/>
            <a:r>
              <a:rPr lang="en-US" dirty="0">
                <a:effectLst>
                  <a:outerShdw blurRad="38100" dist="38100" dir="2700000" algn="tl">
                    <a:srgbClr val="000000">
                      <a:alpha val="43137"/>
                    </a:srgbClr>
                  </a:outerShdw>
                </a:effectLst>
              </a:rPr>
              <a:t>“Remotest…north”</a:t>
            </a:r>
          </a:p>
          <a:p>
            <a:pPr lvl="2"/>
            <a:r>
              <a:rPr lang="en-US" dirty="0">
                <a:effectLst>
                  <a:outerShdw blurRad="38100" dist="38100" dir="2700000" algn="tl">
                    <a:srgbClr val="000000">
                      <a:alpha val="43137"/>
                    </a:srgbClr>
                  </a:outerShdw>
                </a:effectLst>
              </a:rPr>
              <a:t>Iran, Libya, African Nations</a:t>
            </a:r>
          </a:p>
          <a:p>
            <a:pPr lvl="2"/>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Cataclysmic Destruction</a:t>
            </a:r>
          </a:p>
        </p:txBody>
      </p:sp>
      <p:sp>
        <p:nvSpPr>
          <p:cNvPr id="3" name="Content Placeholder 2"/>
          <p:cNvSpPr>
            <a:spLocks noGrp="1"/>
          </p:cNvSpPr>
          <p:nvPr>
            <p:ph sz="half" idx="2"/>
          </p:nvPr>
        </p:nvSpPr>
        <p:spPr>
          <a:xfrm>
            <a:off x="4953000" y="1200151"/>
            <a:ext cx="3733800" cy="3394472"/>
          </a:xfrm>
        </p:spPr>
        <p:txBody>
          <a:bodyPr>
            <a:normAutofit fontScale="92500" lnSpcReduction="10000"/>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137160" indent="0">
              <a:buNone/>
            </a:pPr>
            <a:r>
              <a:rPr lang="en-US" sz="2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 Ezekiel 39:17-18 Thus says the Lord GOD, “Speak to every kind of bird and to every beast of the field: ‘Assemble and come! Gather from every side on the mountains of Israel, so you can eat flesh and drink blood. You will eat the flesh of mighty men and drink the blood of the </a:t>
            </a:r>
            <a:r>
              <a:rPr lang="en-US" sz="2000" b="1" u="sng"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princes of the earth</a:t>
            </a:r>
            <a:r>
              <a:rPr lang="en-US" sz="2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 as though they were rams, lambs, goats and bulls…’”</a:t>
            </a:r>
            <a:endParaRPr lang="en-US" sz="20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p:txBody>
      </p:sp>
      <p:sp>
        <p:nvSpPr>
          <p:cNvPr id="4" name="Rectangle 3"/>
          <p:cNvSpPr/>
          <p:nvPr/>
        </p:nvSpPr>
        <p:spPr>
          <a:xfrm>
            <a:off x="4724400" y="1200150"/>
            <a:ext cx="3886200"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u="sng" dirty="0"/>
              <a:t>I will gather all the nations </a:t>
            </a:r>
            <a:r>
              <a:rPr lang="en-US" dirty="0"/>
              <a:t>against Jerusalem to battle…</a:t>
            </a:r>
          </a:p>
          <a:p>
            <a:r>
              <a:rPr lang="en-US" dirty="0"/>
              <a:t>Now this will be the plague with which the LORD will strike all the peoples who have gone to war against Jerusalem; their flesh will rot </a:t>
            </a:r>
            <a:r>
              <a:rPr lang="en-US" b="1" u="sng" dirty="0"/>
              <a:t>while they stand on their feet</a:t>
            </a:r>
            <a:r>
              <a:rPr lang="en-US" dirty="0"/>
              <a:t>, and their eyes will rot in their sockets, and their tongue will rot in their mouth. </a:t>
            </a:r>
            <a:br>
              <a:rPr lang="en-US" dirty="0"/>
            </a:br>
            <a:r>
              <a:rPr lang="en-US" i="1" dirty="0"/>
              <a:t>Zechariah 14:1-2,12</a:t>
            </a:r>
          </a:p>
        </p:txBody>
      </p:sp>
      <p:sp>
        <p:nvSpPr>
          <p:cNvPr id="9" name="Rectangle 8"/>
          <p:cNvSpPr/>
          <p:nvPr/>
        </p:nvSpPr>
        <p:spPr>
          <a:xfrm>
            <a:off x="4876800" y="1352550"/>
            <a:ext cx="3886200" cy="230832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And the four angels, who had been prepared for the hour and day and month and year, were released, so that they would </a:t>
            </a:r>
            <a:r>
              <a:rPr lang="en-US" b="1" u="sng" dirty="0"/>
              <a:t>kill a third of mankind</a:t>
            </a:r>
            <a:r>
              <a:rPr lang="en-US" dirty="0"/>
              <a:t>. The number of the armies of the horsemen was </a:t>
            </a:r>
            <a:r>
              <a:rPr lang="en-US" b="1" u="sng" dirty="0"/>
              <a:t>two hundred million</a:t>
            </a:r>
            <a:r>
              <a:rPr lang="en-US" dirty="0"/>
              <a:t>; I heard the number of them. </a:t>
            </a:r>
            <a:r>
              <a:rPr lang="en-US" i="1" dirty="0"/>
              <a:t>Revelation 9:15-16 </a:t>
            </a:r>
            <a:endParaRPr lang="en-US" dirty="0"/>
          </a:p>
        </p:txBody>
      </p:sp>
    </p:spTree>
    <p:extLst>
      <p:ext uri="{BB962C8B-B14F-4D97-AF65-F5344CB8AC3E}">
        <p14:creationId xmlns:p14="http://schemas.microsoft.com/office/powerpoint/2010/main" val="31990545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t>When</a:t>
            </a:r>
            <a:r>
              <a:rPr lang="en-US" i="1" dirty="0"/>
              <a:t> </a:t>
            </a:r>
            <a:r>
              <a:rPr lang="en-US" dirty="0"/>
              <a:t>God’s Kingdom Conquers</a:t>
            </a:r>
          </a:p>
        </p:txBody>
      </p:sp>
      <p:sp>
        <p:nvSpPr>
          <p:cNvPr id="7" name="Content Placeholder 6"/>
          <p:cNvSpPr>
            <a:spLocks noGrp="1"/>
          </p:cNvSpPr>
          <p:nvPr>
            <p:ph sz="half" idx="1"/>
          </p:nvPr>
        </p:nvSpPr>
        <p:spPr>
          <a:xfrm>
            <a:off x="457200" y="1200151"/>
            <a:ext cx="4277256" cy="3394472"/>
          </a:xfrm>
        </p:spPr>
        <p:txBody>
          <a:bodyPr>
            <a:noAutofit/>
          </a:bodyPr>
          <a:lstStyle/>
          <a:p>
            <a:r>
              <a:rPr lang="en-US" dirty="0">
                <a:effectLst>
                  <a:outerShdw blurRad="38100" dist="38100" dir="2700000" algn="tl">
                    <a:srgbClr val="000000">
                      <a:alpha val="43137"/>
                    </a:srgbClr>
                  </a:outerShdw>
                </a:effectLst>
              </a:rPr>
              <a:t>Global Holocaust</a:t>
            </a:r>
          </a:p>
          <a:p>
            <a:pPr lvl="1"/>
            <a:r>
              <a:rPr lang="en-US" dirty="0">
                <a:effectLst>
                  <a:outerShdw blurRad="38100" dist="38100" dir="2700000" algn="tl">
                    <a:srgbClr val="000000">
                      <a:alpha val="43137"/>
                    </a:srgbClr>
                  </a:outerShdw>
                </a:effectLst>
              </a:rPr>
              <a:t>Jerusalem at the Center</a:t>
            </a:r>
          </a:p>
          <a:p>
            <a:pPr lvl="1"/>
            <a:r>
              <a:rPr lang="en-US" dirty="0">
                <a:effectLst>
                  <a:outerShdw blurRad="38100" dist="38100" dir="2700000" algn="tl">
                    <a:srgbClr val="000000">
                      <a:alpha val="43137"/>
                    </a:srgbClr>
                  </a:outerShdw>
                </a:effectLst>
              </a:rPr>
              <a:t>Israel Invaded</a:t>
            </a:r>
          </a:p>
          <a:p>
            <a:pPr lvl="2"/>
            <a:r>
              <a:rPr lang="en-US" dirty="0">
                <a:effectLst>
                  <a:outerShdw blurRad="38100" dist="38100" dir="2700000" algn="tl">
                    <a:srgbClr val="000000">
                      <a:alpha val="43137"/>
                    </a:srgbClr>
                  </a:outerShdw>
                </a:effectLst>
              </a:rPr>
              <a:t>“Remotest…north”</a:t>
            </a:r>
          </a:p>
          <a:p>
            <a:pPr lvl="2"/>
            <a:r>
              <a:rPr lang="en-US" dirty="0">
                <a:effectLst>
                  <a:outerShdw blurRad="38100" dist="38100" dir="2700000" algn="tl">
                    <a:srgbClr val="000000">
                      <a:alpha val="43137"/>
                    </a:srgbClr>
                  </a:outerShdw>
                </a:effectLst>
              </a:rPr>
              <a:t>Iran, Libya, African Nations</a:t>
            </a:r>
          </a:p>
          <a:p>
            <a:pPr lvl="2"/>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Cataclysmic Destruction</a:t>
            </a:r>
          </a:p>
        </p:txBody>
      </p:sp>
      <p:sp>
        <p:nvSpPr>
          <p:cNvPr id="3" name="Content Placeholder 2"/>
          <p:cNvSpPr>
            <a:spLocks noGrp="1"/>
          </p:cNvSpPr>
          <p:nvPr>
            <p:ph sz="half" idx="2"/>
          </p:nvPr>
        </p:nvSpPr>
        <p:spPr>
          <a:xfrm>
            <a:off x="4953000" y="1200151"/>
            <a:ext cx="3733800" cy="3394472"/>
          </a:xfrm>
        </p:spPr>
        <p:txBody>
          <a:bodyPr>
            <a:normAutofit fontScale="92500" lnSpcReduction="10000"/>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137160" indent="0">
              <a:buNone/>
            </a:pPr>
            <a:r>
              <a:rPr lang="en-US" sz="2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 Ezekiel 39:17-18 Thus says the Lord GOD, “Speak to every kind of bird and to every beast of the field: ‘Assemble and come! Gather from every side on the mountains of Israel, so you can eat flesh and drink blood. You will eat the flesh of mighty men and drink the blood of the </a:t>
            </a:r>
            <a:r>
              <a:rPr lang="en-US" sz="2000" b="1" u="sng"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princes of the earth</a:t>
            </a:r>
            <a:r>
              <a:rPr lang="en-US" sz="2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 as though they were rams, lambs, goats and bulls…’”</a:t>
            </a:r>
            <a:endParaRPr lang="en-US" sz="2000" b="1" i="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p:txBody>
      </p:sp>
      <p:sp>
        <p:nvSpPr>
          <p:cNvPr id="4" name="Rectangle 3"/>
          <p:cNvSpPr/>
          <p:nvPr/>
        </p:nvSpPr>
        <p:spPr>
          <a:xfrm>
            <a:off x="4724400" y="1200150"/>
            <a:ext cx="3886200"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u="sng" dirty="0"/>
              <a:t>I will gather all the nations </a:t>
            </a:r>
            <a:r>
              <a:rPr lang="en-US" dirty="0"/>
              <a:t>against Jerusalem to battle…</a:t>
            </a:r>
          </a:p>
          <a:p>
            <a:r>
              <a:rPr lang="en-US" dirty="0"/>
              <a:t>Now this will be the plague with which the LORD will strike all the peoples who have gone to war against Jerusalem; their flesh will rot </a:t>
            </a:r>
            <a:r>
              <a:rPr lang="en-US" b="1" u="sng" dirty="0"/>
              <a:t>while they stand on their feet</a:t>
            </a:r>
            <a:r>
              <a:rPr lang="en-US" dirty="0"/>
              <a:t>, and their eyes will rot in their sockets, and their tongue will rot in their mouth. </a:t>
            </a:r>
            <a:br>
              <a:rPr lang="en-US" dirty="0"/>
            </a:br>
            <a:r>
              <a:rPr lang="en-US" i="1" dirty="0"/>
              <a:t>Zechariah 14:1-2,12</a:t>
            </a:r>
          </a:p>
        </p:txBody>
      </p:sp>
      <p:sp>
        <p:nvSpPr>
          <p:cNvPr id="9" name="Rectangle 8"/>
          <p:cNvSpPr/>
          <p:nvPr/>
        </p:nvSpPr>
        <p:spPr>
          <a:xfrm>
            <a:off x="4876800" y="1352550"/>
            <a:ext cx="3886200" cy="230832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And the four angels, who had been prepared for the hour and day and month and year, were released, so that they would </a:t>
            </a:r>
            <a:r>
              <a:rPr lang="en-US" b="1" u="sng" dirty="0"/>
              <a:t>kill a third of mankind</a:t>
            </a:r>
            <a:r>
              <a:rPr lang="en-US" dirty="0"/>
              <a:t>. The number of the armies of the horsemen was </a:t>
            </a:r>
            <a:r>
              <a:rPr lang="en-US" b="1" u="sng" dirty="0"/>
              <a:t>two hundred million</a:t>
            </a:r>
            <a:r>
              <a:rPr lang="en-US" dirty="0"/>
              <a:t>; I heard the number of them. </a:t>
            </a:r>
            <a:r>
              <a:rPr lang="en-US" i="1" dirty="0"/>
              <a:t>Revelation 9:15-16 </a:t>
            </a:r>
            <a:endParaRPr lang="en-US" dirty="0"/>
          </a:p>
        </p:txBody>
      </p:sp>
    </p:spTree>
    <p:extLst>
      <p:ext uri="{BB962C8B-B14F-4D97-AF65-F5344CB8AC3E}">
        <p14:creationId xmlns:p14="http://schemas.microsoft.com/office/powerpoint/2010/main" val="22127736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Olivette</a:t>
            </a:r>
            <a:r>
              <a:rPr lang="en-US" dirty="0"/>
              <a:t> Discourse”</a:t>
            </a:r>
          </a:p>
        </p:txBody>
      </p:sp>
      <p:sp>
        <p:nvSpPr>
          <p:cNvPr id="4" name="Content Placeholder 3"/>
          <p:cNvSpPr>
            <a:spLocks noGrp="1"/>
          </p:cNvSpPr>
          <p:nvPr>
            <p:ph sz="half" idx="1"/>
          </p:nvPr>
        </p:nvSpPr>
        <p:spPr>
          <a:xfrm>
            <a:off x="457200" y="1200151"/>
            <a:ext cx="4495800" cy="3394472"/>
          </a:xfrm>
        </p:spPr>
        <p:txBody>
          <a:bodyPr>
            <a:normAutofit/>
          </a:bodyPr>
          <a:lstStyle/>
          <a:p>
            <a:r>
              <a:rPr lang="en-US" sz="2400" dirty="0"/>
              <a:t>Overlooking Jerusalem</a:t>
            </a:r>
          </a:p>
          <a:p>
            <a:r>
              <a:rPr lang="en-US" sz="2400" dirty="0"/>
              <a:t>God’s Beachhead</a:t>
            </a:r>
          </a:p>
          <a:p>
            <a:pPr lvl="1"/>
            <a:r>
              <a:rPr lang="en-US" sz="2000" dirty="0">
                <a:effectLst>
                  <a:outerShdw blurRad="38100" dist="38100" dir="2700000" algn="tl">
                    <a:srgbClr val="000000">
                      <a:alpha val="43137"/>
                    </a:srgbClr>
                  </a:outerShdw>
                </a:effectLst>
              </a:rPr>
              <a:t>His Kingdom </a:t>
            </a:r>
            <a:r>
              <a:rPr lang="en-US" sz="2000" i="1" dirty="0">
                <a:effectLst>
                  <a:outerShdw blurRad="38100" dist="38100" dir="2700000" algn="tl">
                    <a:srgbClr val="000000">
                      <a:alpha val="43137"/>
                    </a:srgbClr>
                  </a:outerShdw>
                </a:effectLst>
              </a:rPr>
              <a:t>launched</a:t>
            </a:r>
          </a:p>
          <a:p>
            <a:pPr lvl="1"/>
            <a:r>
              <a:rPr lang="en-US" sz="2000" dirty="0">
                <a:effectLst>
                  <a:outerShdw blurRad="38100" dist="38100" dir="2700000" algn="tl">
                    <a:srgbClr val="000000">
                      <a:alpha val="43137"/>
                    </a:srgbClr>
                  </a:outerShdw>
                </a:effectLst>
              </a:rPr>
              <a:t>His Kingdom </a:t>
            </a:r>
            <a:r>
              <a:rPr lang="en-US" sz="2000" i="1" dirty="0">
                <a:effectLst>
                  <a:outerShdw blurRad="38100" dist="38100" dir="2700000" algn="tl">
                    <a:srgbClr val="000000">
                      <a:alpha val="43137"/>
                    </a:srgbClr>
                  </a:outerShdw>
                </a:effectLst>
              </a:rPr>
              <a:t>established</a:t>
            </a:r>
          </a:p>
          <a:p>
            <a:pPr lvl="2"/>
            <a:r>
              <a:rPr lang="en-US" sz="1600" b="1" dirty="0">
                <a:effectLst>
                  <a:outerShdw blurRad="38100" dist="38100" dir="2700000" algn="tl">
                    <a:srgbClr val="000000">
                      <a:alpha val="43137"/>
                    </a:srgbClr>
                  </a:outerShdw>
                </a:effectLst>
              </a:rPr>
              <a:t>(i.e., the end of human kingdoms)</a:t>
            </a:r>
          </a:p>
          <a:p>
            <a:pPr marL="585216" lvl="1" indent="0">
              <a:buNone/>
            </a:pPr>
            <a:endParaRPr lang="en-US" sz="2000" b="1" i="1" dirty="0">
              <a:effectLst>
                <a:outerShdw blurRad="38100" dist="38100" dir="2700000" algn="tl">
                  <a:srgbClr val="000000">
                    <a:alpha val="43137"/>
                  </a:srgbClr>
                </a:outerShdw>
              </a:effectLst>
            </a:endParaRPr>
          </a:p>
        </p:txBody>
      </p:sp>
      <p:pic>
        <p:nvPicPr>
          <p:cNvPr id="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00600" y="1276350"/>
            <a:ext cx="4038600" cy="270586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06760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Christians should be the primary source of Love and Compassion in the world</a:t>
            </a:r>
          </a:p>
        </p:txBody>
      </p:sp>
      <p:graphicFrame>
        <p:nvGraphicFramePr>
          <p:cNvPr id="5" name="Diagram 4">
            <a:extLst>
              <a:ext uri="{FF2B5EF4-FFF2-40B4-BE49-F238E27FC236}">
                <a16:creationId xmlns:a16="http://schemas.microsoft.com/office/drawing/2014/main" id="{56033F27-ED58-40AE-9B05-3F7ED9BB25FF}"/>
              </a:ext>
            </a:extLst>
          </p:cNvPr>
          <p:cNvGraphicFramePr/>
          <p:nvPr>
            <p:extLst>
              <p:ext uri="{D42A27DB-BD31-4B8C-83A1-F6EECF244321}">
                <p14:modId xmlns:p14="http://schemas.microsoft.com/office/powerpoint/2010/main" val="1126108832"/>
              </p:ext>
            </p:extLst>
          </p:nvPr>
        </p:nvGraphicFramePr>
        <p:xfrm>
          <a:off x="0" y="1504950"/>
          <a:ext cx="9144000" cy="436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BC5F4290-CC00-451E-83A9-B6DC9D5A07D5}"/>
              </a:ext>
            </a:extLst>
          </p:cNvPr>
          <p:cNvSpPr/>
          <p:nvPr/>
        </p:nvSpPr>
        <p:spPr>
          <a:xfrm>
            <a:off x="618232" y="1352550"/>
            <a:ext cx="7907549"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mn-lt"/>
              </a:rPr>
              <a:t>Authentic Christianity</a:t>
            </a:r>
          </a:p>
        </p:txBody>
      </p:sp>
    </p:spTree>
    <p:extLst>
      <p:ext uri="{BB962C8B-B14F-4D97-AF65-F5344CB8AC3E}">
        <p14:creationId xmlns:p14="http://schemas.microsoft.com/office/powerpoint/2010/main" val="28013488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Christians should be the primary source of Love and Compassion in the world</a:t>
            </a:r>
          </a:p>
        </p:txBody>
      </p:sp>
      <p:graphicFrame>
        <p:nvGraphicFramePr>
          <p:cNvPr id="5" name="Diagram 4">
            <a:extLst>
              <a:ext uri="{FF2B5EF4-FFF2-40B4-BE49-F238E27FC236}">
                <a16:creationId xmlns:a16="http://schemas.microsoft.com/office/drawing/2014/main" id="{56033F27-ED58-40AE-9B05-3F7ED9BB25FF}"/>
              </a:ext>
            </a:extLst>
          </p:cNvPr>
          <p:cNvGraphicFramePr/>
          <p:nvPr>
            <p:extLst>
              <p:ext uri="{D42A27DB-BD31-4B8C-83A1-F6EECF244321}">
                <p14:modId xmlns:p14="http://schemas.microsoft.com/office/powerpoint/2010/main" val="2635325731"/>
              </p:ext>
            </p:extLst>
          </p:nvPr>
        </p:nvGraphicFramePr>
        <p:xfrm>
          <a:off x="0" y="2266950"/>
          <a:ext cx="91440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6D41D02-E5FC-42C4-B65C-26B60F1F3F7C}"/>
              </a:ext>
            </a:extLst>
          </p:cNvPr>
          <p:cNvSpPr/>
          <p:nvPr/>
        </p:nvSpPr>
        <p:spPr>
          <a:xfrm>
            <a:off x="355942" y="1556875"/>
            <a:ext cx="8432116" cy="769441"/>
          </a:xfrm>
          <a:prstGeom prst="rect">
            <a:avLst/>
          </a:prstGeom>
          <a:noFill/>
        </p:spPr>
        <p:txBody>
          <a:bodyPr wrap="none" lIns="91440" tIns="45720" rIns="91440" bIns="45720">
            <a:spAutoFit/>
          </a:bodyPr>
          <a:lstStyle/>
          <a:p>
            <a:pPr algn="ctr"/>
            <a:r>
              <a:rPr lang="en-US" sz="4400" b="1" spc="50" dirty="0">
                <a:ln w="9525" cmpd="sng">
                  <a:solidFill>
                    <a:schemeClr val="accent1"/>
                  </a:solidFill>
                  <a:prstDash val="solid"/>
                </a:ln>
                <a:solidFill>
                  <a:srgbClr val="70AD47">
                    <a:tint val="1000"/>
                  </a:srgbClr>
                </a:solidFill>
                <a:effectLst>
                  <a:glow rad="228600">
                    <a:schemeClr val="accent2">
                      <a:satMod val="175000"/>
                      <a:alpha val="40000"/>
                    </a:schemeClr>
                  </a:glow>
                </a:effectLst>
                <a:latin typeface="Scott" pitchFamily="2" charset="0"/>
              </a:rPr>
              <a:t>Secular World Can’t Do It</a:t>
            </a:r>
          </a:p>
        </p:txBody>
      </p:sp>
      <p:pic>
        <p:nvPicPr>
          <p:cNvPr id="7" name="Picture 6">
            <a:extLst>
              <a:ext uri="{FF2B5EF4-FFF2-40B4-BE49-F238E27FC236}">
                <a16:creationId xmlns:a16="http://schemas.microsoft.com/office/drawing/2014/main" id="{6460B62B-AA22-4E95-83A8-8124D16976F2}"/>
              </a:ext>
            </a:extLst>
          </p:cNvPr>
          <p:cNvPicPr>
            <a:picLocks noChangeAspect="1"/>
          </p:cNvPicPr>
          <p:nvPr/>
        </p:nvPicPr>
        <p:blipFill>
          <a:blip r:embed="rId8"/>
          <a:stretch>
            <a:fillRect/>
          </a:stretch>
        </p:blipFill>
        <p:spPr>
          <a:xfrm>
            <a:off x="0" y="-21771"/>
            <a:ext cx="9138198" cy="5143500"/>
          </a:xfrm>
          <a:prstGeom prst="rect">
            <a:avLst/>
          </a:prstGeom>
        </p:spPr>
      </p:pic>
      <p:pic>
        <p:nvPicPr>
          <p:cNvPr id="8" name="Picture 7">
            <a:extLst>
              <a:ext uri="{FF2B5EF4-FFF2-40B4-BE49-F238E27FC236}">
                <a16:creationId xmlns:a16="http://schemas.microsoft.com/office/drawing/2014/main" id="{1998DB88-557B-41B0-BBB6-DA169C993337}"/>
              </a:ext>
            </a:extLst>
          </p:cNvPr>
          <p:cNvPicPr>
            <a:picLocks noChangeAspect="1"/>
          </p:cNvPicPr>
          <p:nvPr/>
        </p:nvPicPr>
        <p:blipFill>
          <a:blip r:embed="rId9"/>
          <a:stretch>
            <a:fillRect/>
          </a:stretch>
        </p:blipFill>
        <p:spPr>
          <a:xfrm>
            <a:off x="2000250" y="0"/>
            <a:ext cx="5143500" cy="5143500"/>
          </a:xfrm>
          <a:prstGeom prst="rect">
            <a:avLst/>
          </a:prstGeom>
        </p:spPr>
      </p:pic>
    </p:spTree>
    <p:extLst>
      <p:ext uri="{BB962C8B-B14F-4D97-AF65-F5344CB8AC3E}">
        <p14:creationId xmlns:p14="http://schemas.microsoft.com/office/powerpoint/2010/main" val="22688609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3734A4FA-EDB2-41F6-A16F-DB931679DDA1}"/>
                                            </p:graphicEl>
                                          </p:spTgt>
                                        </p:tgtEl>
                                        <p:attrNameLst>
                                          <p:attrName>style.visibility</p:attrName>
                                        </p:attrNameLst>
                                      </p:cBhvr>
                                      <p:to>
                                        <p:strVal val="visible"/>
                                      </p:to>
                                    </p:set>
                                    <p:anim calcmode="lin" valueType="num">
                                      <p:cBhvr>
                                        <p:cTn id="14" dur="500" fill="hold"/>
                                        <p:tgtEl>
                                          <p:spTgt spid="5">
                                            <p:graphicEl>
                                              <a:dgm id="{3734A4FA-EDB2-41F6-A16F-DB931679DDA1}"/>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3734A4FA-EDB2-41F6-A16F-DB931679DDA1}"/>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3734A4FA-EDB2-41F6-A16F-DB931679DDA1}"/>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52CE8CC0-E694-4FDD-8F6E-339642C2B586}"/>
                                            </p:graphicEl>
                                          </p:spTgt>
                                        </p:tgtEl>
                                        <p:attrNameLst>
                                          <p:attrName>style.visibility</p:attrName>
                                        </p:attrNameLst>
                                      </p:cBhvr>
                                      <p:to>
                                        <p:strVal val="visible"/>
                                      </p:to>
                                    </p:set>
                                    <p:anim calcmode="lin" valueType="num">
                                      <p:cBhvr>
                                        <p:cTn id="19" dur="500" fill="hold"/>
                                        <p:tgtEl>
                                          <p:spTgt spid="5">
                                            <p:graphicEl>
                                              <a:dgm id="{52CE8CC0-E694-4FDD-8F6E-339642C2B586}"/>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52CE8CC0-E694-4FDD-8F6E-339642C2B586}"/>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52CE8CC0-E694-4FDD-8F6E-339642C2B586}"/>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graphicEl>
                                              <a:dgm id="{C514F69E-C87A-44D1-A47D-3781CA49A31B}"/>
                                            </p:graphicEl>
                                          </p:spTgt>
                                        </p:tgtEl>
                                        <p:attrNameLst>
                                          <p:attrName>style.visibility</p:attrName>
                                        </p:attrNameLst>
                                      </p:cBhvr>
                                      <p:to>
                                        <p:strVal val="visible"/>
                                      </p:to>
                                    </p:set>
                                    <p:anim calcmode="lin" valueType="num">
                                      <p:cBhvr>
                                        <p:cTn id="26" dur="500" fill="hold"/>
                                        <p:tgtEl>
                                          <p:spTgt spid="5">
                                            <p:graphicEl>
                                              <a:dgm id="{C514F69E-C87A-44D1-A47D-3781CA49A31B}"/>
                                            </p:graphicEl>
                                          </p:spTgt>
                                        </p:tgtEl>
                                        <p:attrNameLst>
                                          <p:attrName>ppt_w</p:attrName>
                                        </p:attrNameLst>
                                      </p:cBhvr>
                                      <p:tavLst>
                                        <p:tav tm="0">
                                          <p:val>
                                            <p:fltVal val="0"/>
                                          </p:val>
                                        </p:tav>
                                        <p:tav tm="100000">
                                          <p:val>
                                            <p:strVal val="#ppt_w"/>
                                          </p:val>
                                        </p:tav>
                                      </p:tavLst>
                                    </p:anim>
                                    <p:anim calcmode="lin" valueType="num">
                                      <p:cBhvr>
                                        <p:cTn id="27" dur="500" fill="hold"/>
                                        <p:tgtEl>
                                          <p:spTgt spid="5">
                                            <p:graphicEl>
                                              <a:dgm id="{C514F69E-C87A-44D1-A47D-3781CA49A31B}"/>
                                            </p:graphicEl>
                                          </p:spTgt>
                                        </p:tgtEl>
                                        <p:attrNameLst>
                                          <p:attrName>ppt_h</p:attrName>
                                        </p:attrNameLst>
                                      </p:cBhvr>
                                      <p:tavLst>
                                        <p:tav tm="0">
                                          <p:val>
                                            <p:fltVal val="0"/>
                                          </p:val>
                                        </p:tav>
                                        <p:tav tm="100000">
                                          <p:val>
                                            <p:strVal val="#ppt_h"/>
                                          </p:val>
                                        </p:tav>
                                      </p:tavLst>
                                    </p:anim>
                                    <p:animEffect transition="in" filter="fade">
                                      <p:cBhvr>
                                        <p:cTn id="28" dur="500"/>
                                        <p:tgtEl>
                                          <p:spTgt spid="5">
                                            <p:graphicEl>
                                              <a:dgm id="{C514F69E-C87A-44D1-A47D-3781CA49A31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graphicEl>
                                              <a:dgm id="{B6464AC9-5E81-46D9-9477-3EE7A4883646}"/>
                                            </p:graphicEl>
                                          </p:spTgt>
                                        </p:tgtEl>
                                        <p:attrNameLst>
                                          <p:attrName>style.visibility</p:attrName>
                                        </p:attrNameLst>
                                      </p:cBhvr>
                                      <p:to>
                                        <p:strVal val="visible"/>
                                      </p:to>
                                    </p:set>
                                    <p:anim calcmode="lin" valueType="num">
                                      <p:cBhvr>
                                        <p:cTn id="31" dur="500" fill="hold"/>
                                        <p:tgtEl>
                                          <p:spTgt spid="5">
                                            <p:graphicEl>
                                              <a:dgm id="{B6464AC9-5E81-46D9-9477-3EE7A4883646}"/>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B6464AC9-5E81-46D9-9477-3EE7A4883646}"/>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B6464AC9-5E81-46D9-9477-3EE7A488364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
                                            <p:graphicEl>
                                              <a:dgm id="{98675F4F-1A51-4362-BABC-A3AC2F906373}"/>
                                            </p:graphicEl>
                                          </p:spTgt>
                                        </p:tgtEl>
                                        <p:attrNameLst>
                                          <p:attrName>style.visibility</p:attrName>
                                        </p:attrNameLst>
                                      </p:cBhvr>
                                      <p:to>
                                        <p:strVal val="visible"/>
                                      </p:to>
                                    </p:set>
                                    <p:anim calcmode="lin" valueType="num">
                                      <p:cBhvr>
                                        <p:cTn id="38" dur="500" fill="hold"/>
                                        <p:tgtEl>
                                          <p:spTgt spid="5">
                                            <p:graphicEl>
                                              <a:dgm id="{98675F4F-1A51-4362-BABC-A3AC2F906373}"/>
                                            </p:graphicEl>
                                          </p:spTgt>
                                        </p:tgtEl>
                                        <p:attrNameLst>
                                          <p:attrName>ppt_w</p:attrName>
                                        </p:attrNameLst>
                                      </p:cBhvr>
                                      <p:tavLst>
                                        <p:tav tm="0">
                                          <p:val>
                                            <p:fltVal val="0"/>
                                          </p:val>
                                        </p:tav>
                                        <p:tav tm="100000">
                                          <p:val>
                                            <p:strVal val="#ppt_w"/>
                                          </p:val>
                                        </p:tav>
                                      </p:tavLst>
                                    </p:anim>
                                    <p:anim calcmode="lin" valueType="num">
                                      <p:cBhvr>
                                        <p:cTn id="39" dur="500" fill="hold"/>
                                        <p:tgtEl>
                                          <p:spTgt spid="5">
                                            <p:graphicEl>
                                              <a:dgm id="{98675F4F-1A51-4362-BABC-A3AC2F906373}"/>
                                            </p:graphicEl>
                                          </p:spTgt>
                                        </p:tgtEl>
                                        <p:attrNameLst>
                                          <p:attrName>ppt_h</p:attrName>
                                        </p:attrNameLst>
                                      </p:cBhvr>
                                      <p:tavLst>
                                        <p:tav tm="0">
                                          <p:val>
                                            <p:fltVal val="0"/>
                                          </p:val>
                                        </p:tav>
                                        <p:tav tm="100000">
                                          <p:val>
                                            <p:strVal val="#ppt_h"/>
                                          </p:val>
                                        </p:tav>
                                      </p:tavLst>
                                    </p:anim>
                                    <p:animEffect transition="in" filter="fade">
                                      <p:cBhvr>
                                        <p:cTn id="40" dur="500"/>
                                        <p:tgtEl>
                                          <p:spTgt spid="5">
                                            <p:graphicEl>
                                              <a:dgm id="{98675F4F-1A51-4362-BABC-A3AC2F906373}"/>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
                                            <p:graphicEl>
                                              <a:dgm id="{EB710DDA-6087-43BD-9170-AAC45150731B}"/>
                                            </p:graphicEl>
                                          </p:spTgt>
                                        </p:tgtEl>
                                        <p:attrNameLst>
                                          <p:attrName>style.visibility</p:attrName>
                                        </p:attrNameLst>
                                      </p:cBhvr>
                                      <p:to>
                                        <p:strVal val="visible"/>
                                      </p:to>
                                    </p:set>
                                    <p:anim calcmode="lin" valueType="num">
                                      <p:cBhvr>
                                        <p:cTn id="43" dur="500" fill="hold"/>
                                        <p:tgtEl>
                                          <p:spTgt spid="5">
                                            <p:graphicEl>
                                              <a:dgm id="{EB710DDA-6087-43BD-9170-AAC45150731B}"/>
                                            </p:graphicEl>
                                          </p:spTgt>
                                        </p:tgtEl>
                                        <p:attrNameLst>
                                          <p:attrName>ppt_w</p:attrName>
                                        </p:attrNameLst>
                                      </p:cBhvr>
                                      <p:tavLst>
                                        <p:tav tm="0">
                                          <p:val>
                                            <p:fltVal val="0"/>
                                          </p:val>
                                        </p:tav>
                                        <p:tav tm="100000">
                                          <p:val>
                                            <p:strVal val="#ppt_w"/>
                                          </p:val>
                                        </p:tav>
                                      </p:tavLst>
                                    </p:anim>
                                    <p:anim calcmode="lin" valueType="num">
                                      <p:cBhvr>
                                        <p:cTn id="44" dur="500" fill="hold"/>
                                        <p:tgtEl>
                                          <p:spTgt spid="5">
                                            <p:graphicEl>
                                              <a:dgm id="{EB710DDA-6087-43BD-9170-AAC45150731B}"/>
                                            </p:graphicEl>
                                          </p:spTgt>
                                        </p:tgtEl>
                                        <p:attrNameLst>
                                          <p:attrName>ppt_h</p:attrName>
                                        </p:attrNameLst>
                                      </p:cBhvr>
                                      <p:tavLst>
                                        <p:tav tm="0">
                                          <p:val>
                                            <p:fltVal val="0"/>
                                          </p:val>
                                        </p:tav>
                                        <p:tav tm="100000">
                                          <p:val>
                                            <p:strVal val="#ppt_h"/>
                                          </p:val>
                                        </p:tav>
                                      </p:tavLst>
                                    </p:anim>
                                    <p:animEffect transition="in" filter="fade">
                                      <p:cBhvr>
                                        <p:cTn id="45" dur="500"/>
                                        <p:tgtEl>
                                          <p:spTgt spid="5">
                                            <p:graphicEl>
                                              <a:dgm id="{EB710DDA-6087-43BD-9170-AAC45150731B}"/>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Christians should be the primary source of Love and Compassion in the world</a:t>
            </a:r>
          </a:p>
        </p:txBody>
      </p:sp>
      <p:pic>
        <p:nvPicPr>
          <p:cNvPr id="7" name="Picture 6" hidden="1">
            <a:extLst>
              <a:ext uri="{FF2B5EF4-FFF2-40B4-BE49-F238E27FC236}">
                <a16:creationId xmlns:a16="http://schemas.microsoft.com/office/drawing/2014/main" id="{6460B62B-AA22-4E95-83A8-8124D16976F2}"/>
              </a:ext>
            </a:extLst>
          </p:cNvPr>
          <p:cNvPicPr>
            <a:picLocks noChangeAspect="1"/>
          </p:cNvPicPr>
          <p:nvPr/>
        </p:nvPicPr>
        <p:blipFill>
          <a:blip r:embed="rId3"/>
          <a:stretch>
            <a:fillRect/>
          </a:stretch>
        </p:blipFill>
        <p:spPr>
          <a:xfrm>
            <a:off x="0" y="-21771"/>
            <a:ext cx="9138198" cy="5143500"/>
          </a:xfrm>
          <a:prstGeom prst="rect">
            <a:avLst/>
          </a:prstGeom>
        </p:spPr>
      </p:pic>
      <p:pic>
        <p:nvPicPr>
          <p:cNvPr id="8" name="Picture 7" hidden="1">
            <a:extLst>
              <a:ext uri="{FF2B5EF4-FFF2-40B4-BE49-F238E27FC236}">
                <a16:creationId xmlns:a16="http://schemas.microsoft.com/office/drawing/2014/main" id="{1998DB88-557B-41B0-BBB6-DA169C993337}"/>
              </a:ext>
            </a:extLst>
          </p:cNvPr>
          <p:cNvPicPr>
            <a:picLocks noChangeAspect="1"/>
          </p:cNvPicPr>
          <p:nvPr/>
        </p:nvPicPr>
        <p:blipFill>
          <a:blip r:embed="rId4"/>
          <a:stretch>
            <a:fillRect/>
          </a:stretch>
        </p:blipFill>
        <p:spPr>
          <a:xfrm>
            <a:off x="2000250" y="0"/>
            <a:ext cx="5143500" cy="5143500"/>
          </a:xfrm>
          <a:prstGeom prst="rect">
            <a:avLst/>
          </a:prstGeom>
        </p:spPr>
      </p:pic>
      <p:graphicFrame>
        <p:nvGraphicFramePr>
          <p:cNvPr id="9" name="Content Placeholder 2">
            <a:extLst>
              <a:ext uri="{FF2B5EF4-FFF2-40B4-BE49-F238E27FC236}">
                <a16:creationId xmlns:a16="http://schemas.microsoft.com/office/drawing/2014/main" id="{AF83412F-88B5-464D-AEE7-5B34F40F20AB}"/>
              </a:ext>
            </a:extLst>
          </p:cNvPr>
          <p:cNvGraphicFramePr>
            <a:graphicFrameLocks/>
          </p:cNvGraphicFramePr>
          <p:nvPr>
            <p:extLst>
              <p:ext uri="{D42A27DB-BD31-4B8C-83A1-F6EECF244321}">
                <p14:modId xmlns:p14="http://schemas.microsoft.com/office/powerpoint/2010/main" val="4194881185"/>
              </p:ext>
            </p:extLst>
          </p:nvPr>
        </p:nvGraphicFramePr>
        <p:xfrm>
          <a:off x="457200" y="1570482"/>
          <a:ext cx="8229600" cy="33670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75257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graphicEl>
                                              <a:dgm id="{AA6B479A-1C22-4D23-8971-B846D1EF8DD8}"/>
                                            </p:graphicEl>
                                          </p:spTgt>
                                        </p:tgtEl>
                                        <p:attrNameLst>
                                          <p:attrName>style.visibility</p:attrName>
                                        </p:attrNameLst>
                                      </p:cBhvr>
                                      <p:to>
                                        <p:strVal val="visible"/>
                                      </p:to>
                                    </p:set>
                                    <p:anim calcmode="lin" valueType="num">
                                      <p:cBhvr>
                                        <p:cTn id="7" dur="500" fill="hold"/>
                                        <p:tgtEl>
                                          <p:spTgt spid="9">
                                            <p:graphicEl>
                                              <a:dgm id="{AA6B479A-1C22-4D23-8971-B846D1EF8DD8}"/>
                                            </p:graphicEl>
                                          </p:spTgt>
                                        </p:tgtEl>
                                        <p:attrNameLst>
                                          <p:attrName>ppt_w</p:attrName>
                                        </p:attrNameLst>
                                      </p:cBhvr>
                                      <p:tavLst>
                                        <p:tav tm="0">
                                          <p:val>
                                            <p:fltVal val="0"/>
                                          </p:val>
                                        </p:tav>
                                        <p:tav tm="100000">
                                          <p:val>
                                            <p:strVal val="#ppt_w"/>
                                          </p:val>
                                        </p:tav>
                                      </p:tavLst>
                                    </p:anim>
                                    <p:anim calcmode="lin" valueType="num">
                                      <p:cBhvr>
                                        <p:cTn id="8" dur="500" fill="hold"/>
                                        <p:tgtEl>
                                          <p:spTgt spid="9">
                                            <p:graphicEl>
                                              <a:dgm id="{AA6B479A-1C22-4D23-8971-B846D1EF8DD8}"/>
                                            </p:graphicEl>
                                          </p:spTgt>
                                        </p:tgtEl>
                                        <p:attrNameLst>
                                          <p:attrName>ppt_h</p:attrName>
                                        </p:attrNameLst>
                                      </p:cBhvr>
                                      <p:tavLst>
                                        <p:tav tm="0">
                                          <p:val>
                                            <p:fltVal val="0"/>
                                          </p:val>
                                        </p:tav>
                                        <p:tav tm="100000">
                                          <p:val>
                                            <p:strVal val="#ppt_h"/>
                                          </p:val>
                                        </p:tav>
                                      </p:tavLst>
                                    </p:anim>
                                    <p:animEffect transition="in" filter="fade">
                                      <p:cBhvr>
                                        <p:cTn id="9" dur="500"/>
                                        <p:tgtEl>
                                          <p:spTgt spid="9">
                                            <p:graphicEl>
                                              <a:dgm id="{AA6B479A-1C22-4D23-8971-B846D1EF8DD8}"/>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graphicEl>
                                              <a:dgm id="{D2CFBA7F-E472-4AC8-943D-54FB531CFA85}"/>
                                            </p:graphicEl>
                                          </p:spTgt>
                                        </p:tgtEl>
                                        <p:attrNameLst>
                                          <p:attrName>style.visibility</p:attrName>
                                        </p:attrNameLst>
                                      </p:cBhvr>
                                      <p:to>
                                        <p:strVal val="visible"/>
                                      </p:to>
                                    </p:set>
                                    <p:anim calcmode="lin" valueType="num">
                                      <p:cBhvr>
                                        <p:cTn id="13" dur="500" fill="hold"/>
                                        <p:tgtEl>
                                          <p:spTgt spid="9">
                                            <p:graphicEl>
                                              <a:dgm id="{D2CFBA7F-E472-4AC8-943D-54FB531CFA85}"/>
                                            </p:graphicEl>
                                          </p:spTgt>
                                        </p:tgtEl>
                                        <p:attrNameLst>
                                          <p:attrName>ppt_w</p:attrName>
                                        </p:attrNameLst>
                                      </p:cBhvr>
                                      <p:tavLst>
                                        <p:tav tm="0">
                                          <p:val>
                                            <p:fltVal val="0"/>
                                          </p:val>
                                        </p:tav>
                                        <p:tav tm="100000">
                                          <p:val>
                                            <p:strVal val="#ppt_w"/>
                                          </p:val>
                                        </p:tav>
                                      </p:tavLst>
                                    </p:anim>
                                    <p:anim calcmode="lin" valueType="num">
                                      <p:cBhvr>
                                        <p:cTn id="14" dur="500" fill="hold"/>
                                        <p:tgtEl>
                                          <p:spTgt spid="9">
                                            <p:graphicEl>
                                              <a:dgm id="{D2CFBA7F-E472-4AC8-943D-54FB531CFA85}"/>
                                            </p:graphicEl>
                                          </p:spTgt>
                                        </p:tgtEl>
                                        <p:attrNameLst>
                                          <p:attrName>ppt_h</p:attrName>
                                        </p:attrNameLst>
                                      </p:cBhvr>
                                      <p:tavLst>
                                        <p:tav tm="0">
                                          <p:val>
                                            <p:fltVal val="0"/>
                                          </p:val>
                                        </p:tav>
                                        <p:tav tm="100000">
                                          <p:val>
                                            <p:strVal val="#ppt_h"/>
                                          </p:val>
                                        </p:tav>
                                      </p:tavLst>
                                    </p:anim>
                                    <p:animEffect transition="in" filter="fade">
                                      <p:cBhvr>
                                        <p:cTn id="15" dur="500"/>
                                        <p:tgtEl>
                                          <p:spTgt spid="9">
                                            <p:graphicEl>
                                              <a:dgm id="{D2CFBA7F-E472-4AC8-943D-54FB531CFA85}"/>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graphicEl>
                                              <a:dgm id="{45BC6A8C-0803-4CCD-BD42-2B4FD3ED4BA8}"/>
                                            </p:graphicEl>
                                          </p:spTgt>
                                        </p:tgtEl>
                                        <p:attrNameLst>
                                          <p:attrName>style.visibility</p:attrName>
                                        </p:attrNameLst>
                                      </p:cBhvr>
                                      <p:to>
                                        <p:strVal val="visible"/>
                                      </p:to>
                                    </p:set>
                                    <p:anim calcmode="lin" valueType="num">
                                      <p:cBhvr>
                                        <p:cTn id="19" dur="500" fill="hold"/>
                                        <p:tgtEl>
                                          <p:spTgt spid="9">
                                            <p:graphicEl>
                                              <a:dgm id="{45BC6A8C-0803-4CCD-BD42-2B4FD3ED4BA8}"/>
                                            </p:graphicEl>
                                          </p:spTgt>
                                        </p:tgtEl>
                                        <p:attrNameLst>
                                          <p:attrName>ppt_w</p:attrName>
                                        </p:attrNameLst>
                                      </p:cBhvr>
                                      <p:tavLst>
                                        <p:tav tm="0">
                                          <p:val>
                                            <p:fltVal val="0"/>
                                          </p:val>
                                        </p:tav>
                                        <p:tav tm="100000">
                                          <p:val>
                                            <p:strVal val="#ppt_w"/>
                                          </p:val>
                                        </p:tav>
                                      </p:tavLst>
                                    </p:anim>
                                    <p:anim calcmode="lin" valueType="num">
                                      <p:cBhvr>
                                        <p:cTn id="20" dur="500" fill="hold"/>
                                        <p:tgtEl>
                                          <p:spTgt spid="9">
                                            <p:graphicEl>
                                              <a:dgm id="{45BC6A8C-0803-4CCD-BD42-2B4FD3ED4BA8}"/>
                                            </p:graphicEl>
                                          </p:spTgt>
                                        </p:tgtEl>
                                        <p:attrNameLst>
                                          <p:attrName>ppt_h</p:attrName>
                                        </p:attrNameLst>
                                      </p:cBhvr>
                                      <p:tavLst>
                                        <p:tav tm="0">
                                          <p:val>
                                            <p:fltVal val="0"/>
                                          </p:val>
                                        </p:tav>
                                        <p:tav tm="100000">
                                          <p:val>
                                            <p:strVal val="#ppt_h"/>
                                          </p:val>
                                        </p:tav>
                                      </p:tavLst>
                                    </p:anim>
                                    <p:animEffect transition="in" filter="fade">
                                      <p:cBhvr>
                                        <p:cTn id="21" dur="500"/>
                                        <p:tgtEl>
                                          <p:spTgt spid="9">
                                            <p:graphicEl>
                                              <a:dgm id="{45BC6A8C-0803-4CCD-BD42-2B4FD3ED4BA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Christians should be the primary source of Love and Compassion in the world</a:t>
            </a:r>
          </a:p>
        </p:txBody>
      </p:sp>
      <p:graphicFrame>
        <p:nvGraphicFramePr>
          <p:cNvPr id="4" name="Diagram 3">
            <a:extLst>
              <a:ext uri="{FF2B5EF4-FFF2-40B4-BE49-F238E27FC236}">
                <a16:creationId xmlns:a16="http://schemas.microsoft.com/office/drawing/2014/main" id="{AC9D6641-8D1D-48AC-9BA7-F3D6FB038217}"/>
              </a:ext>
            </a:extLst>
          </p:cNvPr>
          <p:cNvGraphicFramePr/>
          <p:nvPr>
            <p:extLst>
              <p:ext uri="{D42A27DB-BD31-4B8C-83A1-F6EECF244321}">
                <p14:modId xmlns:p14="http://schemas.microsoft.com/office/powerpoint/2010/main" val="204945392"/>
              </p:ext>
            </p:extLst>
          </p:nvPr>
        </p:nvGraphicFramePr>
        <p:xfrm>
          <a:off x="780561" y="1428750"/>
          <a:ext cx="7431786" cy="3515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4892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“Love Must Be Sincere”</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sz="half" idx="1"/>
          </p:nvPr>
        </p:nvSpPr>
        <p:spPr>
          <a:xfrm>
            <a:off x="457200" y="1200150"/>
            <a:ext cx="4038600" cy="3657599"/>
          </a:xfrm>
        </p:spPr>
        <p:txBody>
          <a:bodyPr>
            <a:normAutofit fontScale="92500" lnSpcReduction="10000"/>
          </a:bodyPr>
          <a:lstStyle/>
          <a:p>
            <a:pPr marL="137160" indent="0">
              <a:buNone/>
            </a:pPr>
            <a:r>
              <a:rPr lang="en-US" sz="2800" dirty="0"/>
              <a:t>…not lagging behind in diligence, fervent in spirit, serving the Lord; rejoicing in hope,</a:t>
            </a:r>
          </a:p>
          <a:p>
            <a:pPr marL="137160" indent="0">
              <a:buNone/>
            </a:pPr>
            <a:r>
              <a:rPr lang="en-US" sz="2800" dirty="0"/>
              <a:t>persevering in tribulation</a:t>
            </a:r>
          </a:p>
          <a:p>
            <a:pPr marL="137160" indent="0">
              <a:buNone/>
            </a:pPr>
            <a:r>
              <a:rPr lang="en-US" sz="2800" dirty="0"/>
              <a:t>devoted to prayer,  contributing to the needs of the saints</a:t>
            </a:r>
          </a:p>
          <a:p>
            <a:pPr marL="137160" indent="0" algn="r">
              <a:buNone/>
            </a:pPr>
            <a:r>
              <a:rPr lang="en-US" sz="2800" i="1" dirty="0"/>
              <a:t>Romans 12:11-13 </a:t>
            </a:r>
          </a:p>
        </p:txBody>
      </p:sp>
      <p:graphicFrame>
        <p:nvGraphicFramePr>
          <p:cNvPr id="18" name="Content Placeholder 17">
            <a:extLst>
              <a:ext uri="{FF2B5EF4-FFF2-40B4-BE49-F238E27FC236}">
                <a16:creationId xmlns:a16="http://schemas.microsoft.com/office/drawing/2014/main" id="{BE6BFA2D-C38D-463D-8AF2-ACBFB002022B}"/>
              </a:ext>
            </a:extLst>
          </p:cNvPr>
          <p:cNvGraphicFramePr>
            <a:graphicFrameLocks noGrp="1"/>
          </p:cNvGraphicFramePr>
          <p:nvPr>
            <p:ph sz="half" idx="2"/>
            <p:extLst>
              <p:ext uri="{D42A27DB-BD31-4B8C-83A1-F6EECF244321}">
                <p14:modId xmlns:p14="http://schemas.microsoft.com/office/powerpoint/2010/main" val="1575739935"/>
              </p:ext>
            </p:extLst>
          </p:nvPr>
        </p:nvGraphicFramePr>
        <p:xfrm>
          <a:off x="4648200" y="1063229"/>
          <a:ext cx="4038600" cy="3874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78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 calcmode="lin" valueType="num">
                                      <p:cBhvr>
                                        <p:cTn id="21"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 calcmode="lin" valueType="num">
                                      <p:cBhvr>
                                        <p:cTn id="28"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8">
                                            <p:graphicEl>
                                              <a:dgm id="{3A4402E5-829E-4696-8DD7-156249EB2C87}"/>
                                            </p:graphicEl>
                                          </p:spTgt>
                                        </p:tgtEl>
                                        <p:attrNameLst>
                                          <p:attrName>style.visibility</p:attrName>
                                        </p:attrNameLst>
                                      </p:cBhvr>
                                      <p:to>
                                        <p:strVal val="visible"/>
                                      </p:to>
                                    </p:set>
                                    <p:anim calcmode="lin" valueType="num">
                                      <p:cBhvr>
                                        <p:cTn id="35" dur="500" fill="hold"/>
                                        <p:tgtEl>
                                          <p:spTgt spid="18">
                                            <p:graphicEl>
                                              <a:dgm id="{3A4402E5-829E-4696-8DD7-156249EB2C87}"/>
                                            </p:graphicEl>
                                          </p:spTgt>
                                        </p:tgtEl>
                                        <p:attrNameLst>
                                          <p:attrName>ppt_w</p:attrName>
                                        </p:attrNameLst>
                                      </p:cBhvr>
                                      <p:tavLst>
                                        <p:tav tm="0">
                                          <p:val>
                                            <p:fltVal val="0"/>
                                          </p:val>
                                        </p:tav>
                                        <p:tav tm="100000">
                                          <p:val>
                                            <p:strVal val="#ppt_w"/>
                                          </p:val>
                                        </p:tav>
                                      </p:tavLst>
                                    </p:anim>
                                    <p:anim calcmode="lin" valueType="num">
                                      <p:cBhvr>
                                        <p:cTn id="36" dur="500" fill="hold"/>
                                        <p:tgtEl>
                                          <p:spTgt spid="18">
                                            <p:graphicEl>
                                              <a:dgm id="{3A4402E5-829E-4696-8DD7-156249EB2C87}"/>
                                            </p:graphicEl>
                                          </p:spTgt>
                                        </p:tgtEl>
                                        <p:attrNameLst>
                                          <p:attrName>ppt_h</p:attrName>
                                        </p:attrNameLst>
                                      </p:cBhvr>
                                      <p:tavLst>
                                        <p:tav tm="0">
                                          <p:val>
                                            <p:fltVal val="0"/>
                                          </p:val>
                                        </p:tav>
                                        <p:tav tm="100000">
                                          <p:val>
                                            <p:strVal val="#ppt_h"/>
                                          </p:val>
                                        </p:tav>
                                      </p:tavLst>
                                    </p:anim>
                                    <p:animEffect transition="in" filter="fade">
                                      <p:cBhvr>
                                        <p:cTn id="37" dur="500"/>
                                        <p:tgtEl>
                                          <p:spTgt spid="18">
                                            <p:graphicEl>
                                              <a:dgm id="{3A4402E5-829E-4696-8DD7-156249EB2C8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
                                            <p:graphicEl>
                                              <a:dgm id="{8A421199-08A9-4477-B8ED-D06448E85C6C}"/>
                                            </p:graphicEl>
                                          </p:spTgt>
                                        </p:tgtEl>
                                        <p:attrNameLst>
                                          <p:attrName>style.visibility</p:attrName>
                                        </p:attrNameLst>
                                      </p:cBhvr>
                                      <p:to>
                                        <p:strVal val="visible"/>
                                      </p:to>
                                    </p:set>
                                    <p:anim calcmode="lin" valueType="num">
                                      <p:cBhvr>
                                        <p:cTn id="42" dur="500" fill="hold"/>
                                        <p:tgtEl>
                                          <p:spTgt spid="18">
                                            <p:graphicEl>
                                              <a:dgm id="{8A421199-08A9-4477-B8ED-D06448E85C6C}"/>
                                            </p:graphicEl>
                                          </p:spTgt>
                                        </p:tgtEl>
                                        <p:attrNameLst>
                                          <p:attrName>ppt_w</p:attrName>
                                        </p:attrNameLst>
                                      </p:cBhvr>
                                      <p:tavLst>
                                        <p:tav tm="0">
                                          <p:val>
                                            <p:fltVal val="0"/>
                                          </p:val>
                                        </p:tav>
                                        <p:tav tm="100000">
                                          <p:val>
                                            <p:strVal val="#ppt_w"/>
                                          </p:val>
                                        </p:tav>
                                      </p:tavLst>
                                    </p:anim>
                                    <p:anim calcmode="lin" valueType="num">
                                      <p:cBhvr>
                                        <p:cTn id="43" dur="500" fill="hold"/>
                                        <p:tgtEl>
                                          <p:spTgt spid="18">
                                            <p:graphicEl>
                                              <a:dgm id="{8A421199-08A9-4477-B8ED-D06448E85C6C}"/>
                                            </p:graphicEl>
                                          </p:spTgt>
                                        </p:tgtEl>
                                        <p:attrNameLst>
                                          <p:attrName>ppt_h</p:attrName>
                                        </p:attrNameLst>
                                      </p:cBhvr>
                                      <p:tavLst>
                                        <p:tav tm="0">
                                          <p:val>
                                            <p:fltVal val="0"/>
                                          </p:val>
                                        </p:tav>
                                        <p:tav tm="100000">
                                          <p:val>
                                            <p:strVal val="#ppt_h"/>
                                          </p:val>
                                        </p:tav>
                                      </p:tavLst>
                                    </p:anim>
                                    <p:animEffect transition="in" filter="fade">
                                      <p:cBhvr>
                                        <p:cTn id="44" dur="500"/>
                                        <p:tgtEl>
                                          <p:spTgt spid="18">
                                            <p:graphicEl>
                                              <a:dgm id="{8A421199-08A9-4477-B8ED-D06448E85C6C}"/>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8">
                                            <p:graphicEl>
                                              <a:dgm id="{0245493D-675D-4A13-ABE5-7291F69056DA}"/>
                                            </p:graphicEl>
                                          </p:spTgt>
                                        </p:tgtEl>
                                        <p:attrNameLst>
                                          <p:attrName>style.visibility</p:attrName>
                                        </p:attrNameLst>
                                      </p:cBhvr>
                                      <p:to>
                                        <p:strVal val="visible"/>
                                      </p:to>
                                    </p:set>
                                    <p:anim calcmode="lin" valueType="num">
                                      <p:cBhvr>
                                        <p:cTn id="47" dur="500" fill="hold"/>
                                        <p:tgtEl>
                                          <p:spTgt spid="18">
                                            <p:graphicEl>
                                              <a:dgm id="{0245493D-675D-4A13-ABE5-7291F69056DA}"/>
                                            </p:graphicEl>
                                          </p:spTgt>
                                        </p:tgtEl>
                                        <p:attrNameLst>
                                          <p:attrName>ppt_w</p:attrName>
                                        </p:attrNameLst>
                                      </p:cBhvr>
                                      <p:tavLst>
                                        <p:tav tm="0">
                                          <p:val>
                                            <p:fltVal val="0"/>
                                          </p:val>
                                        </p:tav>
                                        <p:tav tm="100000">
                                          <p:val>
                                            <p:strVal val="#ppt_w"/>
                                          </p:val>
                                        </p:tav>
                                      </p:tavLst>
                                    </p:anim>
                                    <p:anim calcmode="lin" valueType="num">
                                      <p:cBhvr>
                                        <p:cTn id="48" dur="500" fill="hold"/>
                                        <p:tgtEl>
                                          <p:spTgt spid="18">
                                            <p:graphicEl>
                                              <a:dgm id="{0245493D-675D-4A13-ABE5-7291F69056DA}"/>
                                            </p:graphicEl>
                                          </p:spTgt>
                                        </p:tgtEl>
                                        <p:attrNameLst>
                                          <p:attrName>ppt_h</p:attrName>
                                        </p:attrNameLst>
                                      </p:cBhvr>
                                      <p:tavLst>
                                        <p:tav tm="0">
                                          <p:val>
                                            <p:fltVal val="0"/>
                                          </p:val>
                                        </p:tav>
                                        <p:tav tm="100000">
                                          <p:val>
                                            <p:strVal val="#ppt_h"/>
                                          </p:val>
                                        </p:tav>
                                      </p:tavLst>
                                    </p:anim>
                                    <p:animEffect transition="in" filter="fade">
                                      <p:cBhvr>
                                        <p:cTn id="49" dur="500"/>
                                        <p:tgtEl>
                                          <p:spTgt spid="18">
                                            <p:graphicEl>
                                              <a:dgm id="{0245493D-675D-4A13-ABE5-7291F69056DA}"/>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8">
                                            <p:graphicEl>
                                              <a:dgm id="{393995E2-A923-47B9-8893-1D22780C9CC4}"/>
                                            </p:graphicEl>
                                          </p:spTgt>
                                        </p:tgtEl>
                                        <p:attrNameLst>
                                          <p:attrName>style.visibility</p:attrName>
                                        </p:attrNameLst>
                                      </p:cBhvr>
                                      <p:to>
                                        <p:strVal val="visible"/>
                                      </p:to>
                                    </p:set>
                                    <p:anim calcmode="lin" valueType="num">
                                      <p:cBhvr>
                                        <p:cTn id="54" dur="500" fill="hold"/>
                                        <p:tgtEl>
                                          <p:spTgt spid="18">
                                            <p:graphicEl>
                                              <a:dgm id="{393995E2-A923-47B9-8893-1D22780C9CC4}"/>
                                            </p:graphicEl>
                                          </p:spTgt>
                                        </p:tgtEl>
                                        <p:attrNameLst>
                                          <p:attrName>ppt_w</p:attrName>
                                        </p:attrNameLst>
                                      </p:cBhvr>
                                      <p:tavLst>
                                        <p:tav tm="0">
                                          <p:val>
                                            <p:fltVal val="0"/>
                                          </p:val>
                                        </p:tav>
                                        <p:tav tm="100000">
                                          <p:val>
                                            <p:strVal val="#ppt_w"/>
                                          </p:val>
                                        </p:tav>
                                      </p:tavLst>
                                    </p:anim>
                                    <p:anim calcmode="lin" valueType="num">
                                      <p:cBhvr>
                                        <p:cTn id="55" dur="500" fill="hold"/>
                                        <p:tgtEl>
                                          <p:spTgt spid="18">
                                            <p:graphicEl>
                                              <a:dgm id="{393995E2-A923-47B9-8893-1D22780C9CC4}"/>
                                            </p:graphicEl>
                                          </p:spTgt>
                                        </p:tgtEl>
                                        <p:attrNameLst>
                                          <p:attrName>ppt_h</p:attrName>
                                        </p:attrNameLst>
                                      </p:cBhvr>
                                      <p:tavLst>
                                        <p:tav tm="0">
                                          <p:val>
                                            <p:fltVal val="0"/>
                                          </p:val>
                                        </p:tav>
                                        <p:tav tm="100000">
                                          <p:val>
                                            <p:strVal val="#ppt_h"/>
                                          </p:val>
                                        </p:tav>
                                      </p:tavLst>
                                    </p:anim>
                                    <p:animEffect transition="in" filter="fade">
                                      <p:cBhvr>
                                        <p:cTn id="56" dur="500"/>
                                        <p:tgtEl>
                                          <p:spTgt spid="18">
                                            <p:graphicEl>
                                              <a:dgm id="{393995E2-A923-47B9-8893-1D22780C9CC4}"/>
                                            </p:graphic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8">
                                            <p:graphicEl>
                                              <a:dgm id="{0C9EC8E5-BF6F-4FBD-90AA-6467F32CC2C5}"/>
                                            </p:graphicEl>
                                          </p:spTgt>
                                        </p:tgtEl>
                                        <p:attrNameLst>
                                          <p:attrName>style.visibility</p:attrName>
                                        </p:attrNameLst>
                                      </p:cBhvr>
                                      <p:to>
                                        <p:strVal val="visible"/>
                                      </p:to>
                                    </p:set>
                                    <p:anim calcmode="lin" valueType="num">
                                      <p:cBhvr>
                                        <p:cTn id="59" dur="500" fill="hold"/>
                                        <p:tgtEl>
                                          <p:spTgt spid="18">
                                            <p:graphicEl>
                                              <a:dgm id="{0C9EC8E5-BF6F-4FBD-90AA-6467F32CC2C5}"/>
                                            </p:graphicEl>
                                          </p:spTgt>
                                        </p:tgtEl>
                                        <p:attrNameLst>
                                          <p:attrName>ppt_w</p:attrName>
                                        </p:attrNameLst>
                                      </p:cBhvr>
                                      <p:tavLst>
                                        <p:tav tm="0">
                                          <p:val>
                                            <p:fltVal val="0"/>
                                          </p:val>
                                        </p:tav>
                                        <p:tav tm="100000">
                                          <p:val>
                                            <p:strVal val="#ppt_w"/>
                                          </p:val>
                                        </p:tav>
                                      </p:tavLst>
                                    </p:anim>
                                    <p:anim calcmode="lin" valueType="num">
                                      <p:cBhvr>
                                        <p:cTn id="60" dur="500" fill="hold"/>
                                        <p:tgtEl>
                                          <p:spTgt spid="18">
                                            <p:graphicEl>
                                              <a:dgm id="{0C9EC8E5-BF6F-4FBD-90AA-6467F32CC2C5}"/>
                                            </p:graphicEl>
                                          </p:spTgt>
                                        </p:tgtEl>
                                        <p:attrNameLst>
                                          <p:attrName>ppt_h</p:attrName>
                                        </p:attrNameLst>
                                      </p:cBhvr>
                                      <p:tavLst>
                                        <p:tav tm="0">
                                          <p:val>
                                            <p:fltVal val="0"/>
                                          </p:val>
                                        </p:tav>
                                        <p:tav tm="100000">
                                          <p:val>
                                            <p:strVal val="#ppt_h"/>
                                          </p:val>
                                        </p:tav>
                                      </p:tavLst>
                                    </p:anim>
                                    <p:animEffect transition="in" filter="fade">
                                      <p:cBhvr>
                                        <p:cTn id="61" dur="500"/>
                                        <p:tgtEl>
                                          <p:spTgt spid="18">
                                            <p:graphicEl>
                                              <a:dgm id="{0C9EC8E5-BF6F-4FBD-90AA-6467F32CC2C5}"/>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8">
                                            <p:graphicEl>
                                              <a:dgm id="{3E0EDDC3-75AC-4CFD-9A5C-4B2C84491FBF}"/>
                                            </p:graphicEl>
                                          </p:spTgt>
                                        </p:tgtEl>
                                        <p:attrNameLst>
                                          <p:attrName>style.visibility</p:attrName>
                                        </p:attrNameLst>
                                      </p:cBhvr>
                                      <p:to>
                                        <p:strVal val="visible"/>
                                      </p:to>
                                    </p:set>
                                    <p:anim calcmode="lin" valueType="num">
                                      <p:cBhvr>
                                        <p:cTn id="66" dur="500" fill="hold"/>
                                        <p:tgtEl>
                                          <p:spTgt spid="18">
                                            <p:graphicEl>
                                              <a:dgm id="{3E0EDDC3-75AC-4CFD-9A5C-4B2C84491FBF}"/>
                                            </p:graphicEl>
                                          </p:spTgt>
                                        </p:tgtEl>
                                        <p:attrNameLst>
                                          <p:attrName>ppt_w</p:attrName>
                                        </p:attrNameLst>
                                      </p:cBhvr>
                                      <p:tavLst>
                                        <p:tav tm="0">
                                          <p:val>
                                            <p:fltVal val="0"/>
                                          </p:val>
                                        </p:tav>
                                        <p:tav tm="100000">
                                          <p:val>
                                            <p:strVal val="#ppt_w"/>
                                          </p:val>
                                        </p:tav>
                                      </p:tavLst>
                                    </p:anim>
                                    <p:anim calcmode="lin" valueType="num">
                                      <p:cBhvr>
                                        <p:cTn id="67" dur="500" fill="hold"/>
                                        <p:tgtEl>
                                          <p:spTgt spid="18">
                                            <p:graphicEl>
                                              <a:dgm id="{3E0EDDC3-75AC-4CFD-9A5C-4B2C84491FBF}"/>
                                            </p:graphicEl>
                                          </p:spTgt>
                                        </p:tgtEl>
                                        <p:attrNameLst>
                                          <p:attrName>ppt_h</p:attrName>
                                        </p:attrNameLst>
                                      </p:cBhvr>
                                      <p:tavLst>
                                        <p:tav tm="0">
                                          <p:val>
                                            <p:fltVal val="0"/>
                                          </p:val>
                                        </p:tav>
                                        <p:tav tm="100000">
                                          <p:val>
                                            <p:strVal val="#ppt_h"/>
                                          </p:val>
                                        </p:tav>
                                      </p:tavLst>
                                    </p:anim>
                                    <p:animEffect transition="in" filter="fade">
                                      <p:cBhvr>
                                        <p:cTn id="68" dur="500"/>
                                        <p:tgtEl>
                                          <p:spTgt spid="18">
                                            <p:graphicEl>
                                              <a:dgm id="{3E0EDDC3-75AC-4CFD-9A5C-4B2C84491FBF}"/>
                                            </p:graphicEl>
                                          </p:spTgt>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8">
                                            <p:graphicEl>
                                              <a:dgm id="{33A94965-4696-4BAF-9B89-46FF68ADC740}"/>
                                            </p:graphicEl>
                                          </p:spTgt>
                                        </p:tgtEl>
                                        <p:attrNameLst>
                                          <p:attrName>style.visibility</p:attrName>
                                        </p:attrNameLst>
                                      </p:cBhvr>
                                      <p:to>
                                        <p:strVal val="visible"/>
                                      </p:to>
                                    </p:set>
                                    <p:anim calcmode="lin" valueType="num">
                                      <p:cBhvr>
                                        <p:cTn id="71" dur="500" fill="hold"/>
                                        <p:tgtEl>
                                          <p:spTgt spid="18">
                                            <p:graphicEl>
                                              <a:dgm id="{33A94965-4696-4BAF-9B89-46FF68ADC740}"/>
                                            </p:graphicEl>
                                          </p:spTgt>
                                        </p:tgtEl>
                                        <p:attrNameLst>
                                          <p:attrName>ppt_w</p:attrName>
                                        </p:attrNameLst>
                                      </p:cBhvr>
                                      <p:tavLst>
                                        <p:tav tm="0">
                                          <p:val>
                                            <p:fltVal val="0"/>
                                          </p:val>
                                        </p:tav>
                                        <p:tav tm="100000">
                                          <p:val>
                                            <p:strVal val="#ppt_w"/>
                                          </p:val>
                                        </p:tav>
                                      </p:tavLst>
                                    </p:anim>
                                    <p:anim calcmode="lin" valueType="num">
                                      <p:cBhvr>
                                        <p:cTn id="72" dur="500" fill="hold"/>
                                        <p:tgtEl>
                                          <p:spTgt spid="18">
                                            <p:graphicEl>
                                              <a:dgm id="{33A94965-4696-4BAF-9B89-46FF68ADC740}"/>
                                            </p:graphicEl>
                                          </p:spTgt>
                                        </p:tgtEl>
                                        <p:attrNameLst>
                                          <p:attrName>ppt_h</p:attrName>
                                        </p:attrNameLst>
                                      </p:cBhvr>
                                      <p:tavLst>
                                        <p:tav tm="0">
                                          <p:val>
                                            <p:fltVal val="0"/>
                                          </p:val>
                                        </p:tav>
                                        <p:tav tm="100000">
                                          <p:val>
                                            <p:strVal val="#ppt_h"/>
                                          </p:val>
                                        </p:tav>
                                      </p:tavLst>
                                    </p:anim>
                                    <p:animEffect transition="in" filter="fade">
                                      <p:cBhvr>
                                        <p:cTn id="73" dur="500"/>
                                        <p:tgtEl>
                                          <p:spTgt spid="18">
                                            <p:graphicEl>
                                              <a:dgm id="{33A94965-4696-4BAF-9B89-46FF68ADC74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Graphic spid="1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“Love Must Be Sincere”</a:t>
            </a:r>
          </a:p>
        </p:txBody>
      </p:sp>
      <p:sp>
        <p:nvSpPr>
          <p:cNvPr id="14" name="Content Placeholder 13">
            <a:extLst>
              <a:ext uri="{FF2B5EF4-FFF2-40B4-BE49-F238E27FC236}">
                <a16:creationId xmlns:a16="http://schemas.microsoft.com/office/drawing/2014/main" id="{C2367556-E8B4-4970-87CF-5778DC008630}"/>
              </a:ext>
            </a:extLst>
          </p:cNvPr>
          <p:cNvSpPr>
            <a:spLocks noGrp="1"/>
          </p:cNvSpPr>
          <p:nvPr>
            <p:ph sz="half" idx="1"/>
          </p:nvPr>
        </p:nvSpPr>
        <p:spPr>
          <a:xfrm>
            <a:off x="457200" y="1200150"/>
            <a:ext cx="4038600" cy="3657599"/>
          </a:xfrm>
        </p:spPr>
        <p:txBody>
          <a:bodyPr>
            <a:normAutofit/>
          </a:bodyPr>
          <a:lstStyle/>
          <a:p>
            <a:pPr marL="137160" indent="0">
              <a:buNone/>
            </a:pPr>
            <a:r>
              <a:rPr lang="en-US" sz="2800" dirty="0"/>
              <a:t>…pursuing </a:t>
            </a:r>
            <a:r>
              <a:rPr lang="en-US" sz="2800" b="1" u="sng" dirty="0"/>
              <a:t>hospitality</a:t>
            </a:r>
            <a:r>
              <a:rPr lang="en-US" sz="2800" dirty="0"/>
              <a:t>. </a:t>
            </a:r>
            <a:br>
              <a:rPr lang="en-US" sz="2800" dirty="0"/>
            </a:br>
            <a:endParaRPr lang="en-US" sz="2800" dirty="0"/>
          </a:p>
          <a:p>
            <a:pPr marL="137160" indent="0">
              <a:buNone/>
            </a:pPr>
            <a:endParaRPr lang="en-US" sz="2800" dirty="0"/>
          </a:p>
          <a:p>
            <a:pPr marL="137160" indent="0" algn="r">
              <a:buNone/>
            </a:pPr>
            <a:r>
              <a:rPr lang="en-US" sz="2800" i="1" dirty="0"/>
              <a:t>Romans 12:13 </a:t>
            </a:r>
          </a:p>
        </p:txBody>
      </p:sp>
      <p:sp>
        <p:nvSpPr>
          <p:cNvPr id="3" name="Content Placeholder 2">
            <a:extLst>
              <a:ext uri="{FF2B5EF4-FFF2-40B4-BE49-F238E27FC236}">
                <a16:creationId xmlns:a16="http://schemas.microsoft.com/office/drawing/2014/main" id="{AD226E70-CA69-4AEF-B04C-1C498BAF7D12}"/>
              </a:ext>
            </a:extLst>
          </p:cNvPr>
          <p:cNvSpPr>
            <a:spLocks noGrp="1"/>
          </p:cNvSpPr>
          <p:nvPr>
            <p:ph sz="half" idx="2"/>
          </p:nvPr>
        </p:nvSpPr>
        <p:spPr/>
        <p:txBody>
          <a:bodyPr>
            <a:normAutofit/>
          </a:bodyPr>
          <a:lstStyle/>
          <a:p>
            <a:pPr marL="137160" indent="0" algn="ctr">
              <a:buNone/>
            </a:pPr>
            <a:r>
              <a:rPr lang="el-GR"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Φ</a:t>
            </a:r>
            <a:r>
              <a:rPr lang="en-US" sz="36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ιλοξενί</a:t>
            </a: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α</a:t>
            </a:r>
          </a:p>
          <a:p>
            <a:pPr marL="137160" indent="0" algn="ctr">
              <a:buNone/>
            </a:pP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“Love of strangers”</a:t>
            </a:r>
          </a:p>
        </p:txBody>
      </p:sp>
      <p:graphicFrame>
        <p:nvGraphicFramePr>
          <p:cNvPr id="6" name="Diagram 5">
            <a:extLst>
              <a:ext uri="{FF2B5EF4-FFF2-40B4-BE49-F238E27FC236}">
                <a16:creationId xmlns:a16="http://schemas.microsoft.com/office/drawing/2014/main" id="{3B9B3C07-C499-42D4-834D-79E147B55CF5}"/>
              </a:ext>
            </a:extLst>
          </p:cNvPr>
          <p:cNvGraphicFramePr/>
          <p:nvPr>
            <p:extLst>
              <p:ext uri="{D42A27DB-BD31-4B8C-83A1-F6EECF244321}">
                <p14:modId xmlns:p14="http://schemas.microsoft.com/office/powerpoint/2010/main" val="3010723986"/>
              </p:ext>
            </p:extLst>
          </p:nvPr>
        </p:nvGraphicFramePr>
        <p:xfrm>
          <a:off x="0" y="2647950"/>
          <a:ext cx="8991600" cy="3200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634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 calcmode="lin" valueType="num">
                                      <p:cBhvr>
                                        <p:cTn id="12"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1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3">
                                            <p:txEl>
                                              <p:pRg st="1" end="1"/>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
                                            <p:graphicEl>
                                              <a:dgm id="{12F6B464-6879-4DC6-A268-A2B35E41B7C0}"/>
                                            </p:graphicEl>
                                          </p:spTgt>
                                        </p:tgtEl>
                                        <p:attrNameLst>
                                          <p:attrName>style.visibility</p:attrName>
                                        </p:attrNameLst>
                                      </p:cBhvr>
                                      <p:to>
                                        <p:strVal val="visible"/>
                                      </p:to>
                                    </p:set>
                                    <p:anim calcmode="lin" valueType="num">
                                      <p:cBhvr>
                                        <p:cTn id="31" dur="500" fill="hold"/>
                                        <p:tgtEl>
                                          <p:spTgt spid="6">
                                            <p:graphicEl>
                                              <a:dgm id="{12F6B464-6879-4DC6-A268-A2B35E41B7C0}"/>
                                            </p:graphicEl>
                                          </p:spTgt>
                                        </p:tgtEl>
                                        <p:attrNameLst>
                                          <p:attrName>ppt_w</p:attrName>
                                        </p:attrNameLst>
                                      </p:cBhvr>
                                      <p:tavLst>
                                        <p:tav tm="0">
                                          <p:val>
                                            <p:fltVal val="0"/>
                                          </p:val>
                                        </p:tav>
                                        <p:tav tm="100000">
                                          <p:val>
                                            <p:strVal val="#ppt_w"/>
                                          </p:val>
                                        </p:tav>
                                      </p:tavLst>
                                    </p:anim>
                                    <p:anim calcmode="lin" valueType="num">
                                      <p:cBhvr>
                                        <p:cTn id="32" dur="500" fill="hold"/>
                                        <p:tgtEl>
                                          <p:spTgt spid="6">
                                            <p:graphicEl>
                                              <a:dgm id="{12F6B464-6879-4DC6-A268-A2B35E41B7C0}"/>
                                            </p:graphicEl>
                                          </p:spTgt>
                                        </p:tgtEl>
                                        <p:attrNameLst>
                                          <p:attrName>ppt_h</p:attrName>
                                        </p:attrNameLst>
                                      </p:cBhvr>
                                      <p:tavLst>
                                        <p:tav tm="0">
                                          <p:val>
                                            <p:fltVal val="0"/>
                                          </p:val>
                                        </p:tav>
                                        <p:tav tm="100000">
                                          <p:val>
                                            <p:strVal val="#ppt_h"/>
                                          </p:val>
                                        </p:tav>
                                      </p:tavLst>
                                    </p:anim>
                                    <p:animEffect transition="in" filter="fade">
                                      <p:cBhvr>
                                        <p:cTn id="33" dur="500"/>
                                        <p:tgtEl>
                                          <p:spTgt spid="6">
                                            <p:graphicEl>
                                              <a:dgm id="{12F6B464-6879-4DC6-A268-A2B35E41B7C0}"/>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6">
                                            <p:graphicEl>
                                              <a:dgm id="{1140FF31-CD01-4E71-A8A7-A522C5FB966B}"/>
                                            </p:graphicEl>
                                          </p:spTgt>
                                        </p:tgtEl>
                                        <p:attrNameLst>
                                          <p:attrName>style.visibility</p:attrName>
                                        </p:attrNameLst>
                                      </p:cBhvr>
                                      <p:to>
                                        <p:strVal val="visible"/>
                                      </p:to>
                                    </p:set>
                                    <p:anim calcmode="lin" valueType="num">
                                      <p:cBhvr>
                                        <p:cTn id="36" dur="500" fill="hold"/>
                                        <p:tgtEl>
                                          <p:spTgt spid="6">
                                            <p:graphicEl>
                                              <a:dgm id="{1140FF31-CD01-4E71-A8A7-A522C5FB966B}"/>
                                            </p:graphicEl>
                                          </p:spTgt>
                                        </p:tgtEl>
                                        <p:attrNameLst>
                                          <p:attrName>ppt_w</p:attrName>
                                        </p:attrNameLst>
                                      </p:cBhvr>
                                      <p:tavLst>
                                        <p:tav tm="0">
                                          <p:val>
                                            <p:fltVal val="0"/>
                                          </p:val>
                                        </p:tav>
                                        <p:tav tm="100000">
                                          <p:val>
                                            <p:strVal val="#ppt_w"/>
                                          </p:val>
                                        </p:tav>
                                      </p:tavLst>
                                    </p:anim>
                                    <p:anim calcmode="lin" valueType="num">
                                      <p:cBhvr>
                                        <p:cTn id="37" dur="500" fill="hold"/>
                                        <p:tgtEl>
                                          <p:spTgt spid="6">
                                            <p:graphicEl>
                                              <a:dgm id="{1140FF31-CD01-4E71-A8A7-A522C5FB966B}"/>
                                            </p:graphicEl>
                                          </p:spTgt>
                                        </p:tgtEl>
                                        <p:attrNameLst>
                                          <p:attrName>ppt_h</p:attrName>
                                        </p:attrNameLst>
                                      </p:cBhvr>
                                      <p:tavLst>
                                        <p:tav tm="0">
                                          <p:val>
                                            <p:fltVal val="0"/>
                                          </p:val>
                                        </p:tav>
                                        <p:tav tm="100000">
                                          <p:val>
                                            <p:strVal val="#ppt_h"/>
                                          </p:val>
                                        </p:tav>
                                      </p:tavLst>
                                    </p:anim>
                                    <p:animEffect transition="in" filter="fade">
                                      <p:cBhvr>
                                        <p:cTn id="38" dur="500"/>
                                        <p:tgtEl>
                                          <p:spTgt spid="6">
                                            <p:graphicEl>
                                              <a:dgm id="{1140FF31-CD01-4E71-A8A7-A522C5FB966B}"/>
                                            </p:graphic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
                                            <p:graphicEl>
                                              <a:dgm id="{627A594B-5327-41A8-8F82-18FA5D2259B0}"/>
                                            </p:graphicEl>
                                          </p:spTgt>
                                        </p:tgtEl>
                                        <p:attrNameLst>
                                          <p:attrName>style.visibility</p:attrName>
                                        </p:attrNameLst>
                                      </p:cBhvr>
                                      <p:to>
                                        <p:strVal val="visible"/>
                                      </p:to>
                                    </p:set>
                                    <p:anim calcmode="lin" valueType="num">
                                      <p:cBhvr>
                                        <p:cTn id="41" dur="500" fill="hold"/>
                                        <p:tgtEl>
                                          <p:spTgt spid="6">
                                            <p:graphicEl>
                                              <a:dgm id="{627A594B-5327-41A8-8F82-18FA5D2259B0}"/>
                                            </p:graphicEl>
                                          </p:spTgt>
                                        </p:tgtEl>
                                        <p:attrNameLst>
                                          <p:attrName>ppt_w</p:attrName>
                                        </p:attrNameLst>
                                      </p:cBhvr>
                                      <p:tavLst>
                                        <p:tav tm="0">
                                          <p:val>
                                            <p:fltVal val="0"/>
                                          </p:val>
                                        </p:tav>
                                        <p:tav tm="100000">
                                          <p:val>
                                            <p:strVal val="#ppt_w"/>
                                          </p:val>
                                        </p:tav>
                                      </p:tavLst>
                                    </p:anim>
                                    <p:anim calcmode="lin" valueType="num">
                                      <p:cBhvr>
                                        <p:cTn id="42" dur="500" fill="hold"/>
                                        <p:tgtEl>
                                          <p:spTgt spid="6">
                                            <p:graphicEl>
                                              <a:dgm id="{627A594B-5327-41A8-8F82-18FA5D2259B0}"/>
                                            </p:graphicEl>
                                          </p:spTgt>
                                        </p:tgtEl>
                                        <p:attrNameLst>
                                          <p:attrName>ppt_h</p:attrName>
                                        </p:attrNameLst>
                                      </p:cBhvr>
                                      <p:tavLst>
                                        <p:tav tm="0">
                                          <p:val>
                                            <p:fltVal val="0"/>
                                          </p:val>
                                        </p:tav>
                                        <p:tav tm="100000">
                                          <p:val>
                                            <p:strVal val="#ppt_h"/>
                                          </p:val>
                                        </p:tav>
                                      </p:tavLst>
                                    </p:anim>
                                    <p:animEffect transition="in" filter="fade">
                                      <p:cBhvr>
                                        <p:cTn id="43" dur="500"/>
                                        <p:tgtEl>
                                          <p:spTgt spid="6">
                                            <p:graphicEl>
                                              <a:dgm id="{627A594B-5327-41A8-8F82-18FA5D2259B0}"/>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
                                            <p:graphicEl>
                                              <a:dgm id="{47944A9E-0CFD-4A4C-A85A-CF2C75A9A759}"/>
                                            </p:graphicEl>
                                          </p:spTgt>
                                        </p:tgtEl>
                                        <p:attrNameLst>
                                          <p:attrName>style.visibility</p:attrName>
                                        </p:attrNameLst>
                                      </p:cBhvr>
                                      <p:to>
                                        <p:strVal val="visible"/>
                                      </p:to>
                                    </p:set>
                                    <p:anim calcmode="lin" valueType="num">
                                      <p:cBhvr>
                                        <p:cTn id="46" dur="500" fill="hold"/>
                                        <p:tgtEl>
                                          <p:spTgt spid="6">
                                            <p:graphicEl>
                                              <a:dgm id="{47944A9E-0CFD-4A4C-A85A-CF2C75A9A759}"/>
                                            </p:graphicEl>
                                          </p:spTgt>
                                        </p:tgtEl>
                                        <p:attrNameLst>
                                          <p:attrName>ppt_w</p:attrName>
                                        </p:attrNameLst>
                                      </p:cBhvr>
                                      <p:tavLst>
                                        <p:tav tm="0">
                                          <p:val>
                                            <p:fltVal val="0"/>
                                          </p:val>
                                        </p:tav>
                                        <p:tav tm="100000">
                                          <p:val>
                                            <p:strVal val="#ppt_w"/>
                                          </p:val>
                                        </p:tav>
                                      </p:tavLst>
                                    </p:anim>
                                    <p:anim calcmode="lin" valueType="num">
                                      <p:cBhvr>
                                        <p:cTn id="47" dur="500" fill="hold"/>
                                        <p:tgtEl>
                                          <p:spTgt spid="6">
                                            <p:graphicEl>
                                              <a:dgm id="{47944A9E-0CFD-4A4C-A85A-CF2C75A9A759}"/>
                                            </p:graphicEl>
                                          </p:spTgt>
                                        </p:tgtEl>
                                        <p:attrNameLst>
                                          <p:attrName>ppt_h</p:attrName>
                                        </p:attrNameLst>
                                      </p:cBhvr>
                                      <p:tavLst>
                                        <p:tav tm="0">
                                          <p:val>
                                            <p:fltVal val="0"/>
                                          </p:val>
                                        </p:tav>
                                        <p:tav tm="100000">
                                          <p:val>
                                            <p:strVal val="#ppt_h"/>
                                          </p:val>
                                        </p:tav>
                                      </p:tavLst>
                                    </p:anim>
                                    <p:animEffect transition="in" filter="fade">
                                      <p:cBhvr>
                                        <p:cTn id="48" dur="500"/>
                                        <p:tgtEl>
                                          <p:spTgt spid="6">
                                            <p:graphicEl>
                                              <a:dgm id="{47944A9E-0CFD-4A4C-A85A-CF2C75A9A759}"/>
                                            </p:graphicEl>
                                          </p:spTgt>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6">
                                            <p:graphicEl>
                                              <a:dgm id="{D1310107-EEA6-4907-A9AC-AED653B494CF}"/>
                                            </p:graphicEl>
                                          </p:spTgt>
                                        </p:tgtEl>
                                        <p:attrNameLst>
                                          <p:attrName>style.visibility</p:attrName>
                                        </p:attrNameLst>
                                      </p:cBhvr>
                                      <p:to>
                                        <p:strVal val="visible"/>
                                      </p:to>
                                    </p:set>
                                    <p:anim calcmode="lin" valueType="num">
                                      <p:cBhvr>
                                        <p:cTn id="51" dur="500" fill="hold"/>
                                        <p:tgtEl>
                                          <p:spTgt spid="6">
                                            <p:graphicEl>
                                              <a:dgm id="{D1310107-EEA6-4907-A9AC-AED653B494CF}"/>
                                            </p:graphicEl>
                                          </p:spTgt>
                                        </p:tgtEl>
                                        <p:attrNameLst>
                                          <p:attrName>ppt_w</p:attrName>
                                        </p:attrNameLst>
                                      </p:cBhvr>
                                      <p:tavLst>
                                        <p:tav tm="0">
                                          <p:val>
                                            <p:fltVal val="0"/>
                                          </p:val>
                                        </p:tav>
                                        <p:tav tm="100000">
                                          <p:val>
                                            <p:strVal val="#ppt_w"/>
                                          </p:val>
                                        </p:tav>
                                      </p:tavLst>
                                    </p:anim>
                                    <p:anim calcmode="lin" valueType="num">
                                      <p:cBhvr>
                                        <p:cTn id="52" dur="500" fill="hold"/>
                                        <p:tgtEl>
                                          <p:spTgt spid="6">
                                            <p:graphicEl>
                                              <a:dgm id="{D1310107-EEA6-4907-A9AC-AED653B494CF}"/>
                                            </p:graphicEl>
                                          </p:spTgt>
                                        </p:tgtEl>
                                        <p:attrNameLst>
                                          <p:attrName>ppt_h</p:attrName>
                                        </p:attrNameLst>
                                      </p:cBhvr>
                                      <p:tavLst>
                                        <p:tav tm="0">
                                          <p:val>
                                            <p:fltVal val="0"/>
                                          </p:val>
                                        </p:tav>
                                        <p:tav tm="100000">
                                          <p:val>
                                            <p:strVal val="#ppt_h"/>
                                          </p:val>
                                        </p:tav>
                                      </p:tavLst>
                                    </p:anim>
                                    <p:animEffect transition="in" filter="fade">
                                      <p:cBhvr>
                                        <p:cTn id="53" dur="500"/>
                                        <p:tgtEl>
                                          <p:spTgt spid="6">
                                            <p:graphicEl>
                                              <a:dgm id="{D1310107-EEA6-4907-A9AC-AED653B494CF}"/>
                                            </p:graphicEl>
                                          </p:spTgt>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6">
                                            <p:graphicEl>
                                              <a:dgm id="{11EB6AA5-4315-4DDD-921C-AE73D83A18AB}"/>
                                            </p:graphicEl>
                                          </p:spTgt>
                                        </p:tgtEl>
                                        <p:attrNameLst>
                                          <p:attrName>style.visibility</p:attrName>
                                        </p:attrNameLst>
                                      </p:cBhvr>
                                      <p:to>
                                        <p:strVal val="visible"/>
                                      </p:to>
                                    </p:set>
                                    <p:anim calcmode="lin" valueType="num">
                                      <p:cBhvr>
                                        <p:cTn id="56" dur="500" fill="hold"/>
                                        <p:tgtEl>
                                          <p:spTgt spid="6">
                                            <p:graphicEl>
                                              <a:dgm id="{11EB6AA5-4315-4DDD-921C-AE73D83A18AB}"/>
                                            </p:graphicEl>
                                          </p:spTgt>
                                        </p:tgtEl>
                                        <p:attrNameLst>
                                          <p:attrName>ppt_w</p:attrName>
                                        </p:attrNameLst>
                                      </p:cBhvr>
                                      <p:tavLst>
                                        <p:tav tm="0">
                                          <p:val>
                                            <p:fltVal val="0"/>
                                          </p:val>
                                        </p:tav>
                                        <p:tav tm="100000">
                                          <p:val>
                                            <p:strVal val="#ppt_w"/>
                                          </p:val>
                                        </p:tav>
                                      </p:tavLst>
                                    </p:anim>
                                    <p:anim calcmode="lin" valueType="num">
                                      <p:cBhvr>
                                        <p:cTn id="57" dur="500" fill="hold"/>
                                        <p:tgtEl>
                                          <p:spTgt spid="6">
                                            <p:graphicEl>
                                              <a:dgm id="{11EB6AA5-4315-4DDD-921C-AE73D83A18AB}"/>
                                            </p:graphicEl>
                                          </p:spTgt>
                                        </p:tgtEl>
                                        <p:attrNameLst>
                                          <p:attrName>ppt_h</p:attrName>
                                        </p:attrNameLst>
                                      </p:cBhvr>
                                      <p:tavLst>
                                        <p:tav tm="0">
                                          <p:val>
                                            <p:fltVal val="0"/>
                                          </p:val>
                                        </p:tav>
                                        <p:tav tm="100000">
                                          <p:val>
                                            <p:strVal val="#ppt_h"/>
                                          </p:val>
                                        </p:tav>
                                      </p:tavLst>
                                    </p:anim>
                                    <p:animEffect transition="in" filter="fade">
                                      <p:cBhvr>
                                        <p:cTn id="58" dur="500"/>
                                        <p:tgtEl>
                                          <p:spTgt spid="6">
                                            <p:graphicEl>
                                              <a:dgm id="{11EB6AA5-4315-4DDD-921C-AE73D83A18AB}"/>
                                            </p:graphicEl>
                                          </p:spTgt>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6">
                                            <p:graphicEl>
                                              <a:dgm id="{F625E002-479D-4D1D-9AEA-EF40893D3E9D}"/>
                                            </p:graphicEl>
                                          </p:spTgt>
                                        </p:tgtEl>
                                        <p:attrNameLst>
                                          <p:attrName>style.visibility</p:attrName>
                                        </p:attrNameLst>
                                      </p:cBhvr>
                                      <p:to>
                                        <p:strVal val="visible"/>
                                      </p:to>
                                    </p:set>
                                    <p:anim calcmode="lin" valueType="num">
                                      <p:cBhvr>
                                        <p:cTn id="61" dur="500" fill="hold"/>
                                        <p:tgtEl>
                                          <p:spTgt spid="6">
                                            <p:graphicEl>
                                              <a:dgm id="{F625E002-479D-4D1D-9AEA-EF40893D3E9D}"/>
                                            </p:graphicEl>
                                          </p:spTgt>
                                        </p:tgtEl>
                                        <p:attrNameLst>
                                          <p:attrName>ppt_w</p:attrName>
                                        </p:attrNameLst>
                                      </p:cBhvr>
                                      <p:tavLst>
                                        <p:tav tm="0">
                                          <p:val>
                                            <p:fltVal val="0"/>
                                          </p:val>
                                        </p:tav>
                                        <p:tav tm="100000">
                                          <p:val>
                                            <p:strVal val="#ppt_w"/>
                                          </p:val>
                                        </p:tav>
                                      </p:tavLst>
                                    </p:anim>
                                    <p:anim calcmode="lin" valueType="num">
                                      <p:cBhvr>
                                        <p:cTn id="62" dur="500" fill="hold"/>
                                        <p:tgtEl>
                                          <p:spTgt spid="6">
                                            <p:graphicEl>
                                              <a:dgm id="{F625E002-479D-4D1D-9AEA-EF40893D3E9D}"/>
                                            </p:graphicEl>
                                          </p:spTgt>
                                        </p:tgtEl>
                                        <p:attrNameLst>
                                          <p:attrName>ppt_h</p:attrName>
                                        </p:attrNameLst>
                                      </p:cBhvr>
                                      <p:tavLst>
                                        <p:tav tm="0">
                                          <p:val>
                                            <p:fltVal val="0"/>
                                          </p:val>
                                        </p:tav>
                                        <p:tav tm="100000">
                                          <p:val>
                                            <p:strVal val="#ppt_h"/>
                                          </p:val>
                                        </p:tav>
                                      </p:tavLst>
                                    </p:anim>
                                    <p:animEffect transition="in" filter="fade">
                                      <p:cBhvr>
                                        <p:cTn id="63" dur="500"/>
                                        <p:tgtEl>
                                          <p:spTgt spid="6">
                                            <p:graphicEl>
                                              <a:dgm id="{F625E002-479D-4D1D-9AEA-EF40893D3E9D}"/>
                                            </p:graphic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6">
                                            <p:graphicEl>
                                              <a:dgm id="{50B33EE7-36C1-411E-972C-0808C98365CD}"/>
                                            </p:graphicEl>
                                          </p:spTgt>
                                        </p:tgtEl>
                                        <p:attrNameLst>
                                          <p:attrName>style.visibility</p:attrName>
                                        </p:attrNameLst>
                                      </p:cBhvr>
                                      <p:to>
                                        <p:strVal val="visible"/>
                                      </p:to>
                                    </p:set>
                                    <p:anim calcmode="lin" valueType="num">
                                      <p:cBhvr>
                                        <p:cTn id="66" dur="500" fill="hold"/>
                                        <p:tgtEl>
                                          <p:spTgt spid="6">
                                            <p:graphicEl>
                                              <a:dgm id="{50B33EE7-36C1-411E-972C-0808C98365CD}"/>
                                            </p:graphicEl>
                                          </p:spTgt>
                                        </p:tgtEl>
                                        <p:attrNameLst>
                                          <p:attrName>ppt_w</p:attrName>
                                        </p:attrNameLst>
                                      </p:cBhvr>
                                      <p:tavLst>
                                        <p:tav tm="0">
                                          <p:val>
                                            <p:fltVal val="0"/>
                                          </p:val>
                                        </p:tav>
                                        <p:tav tm="100000">
                                          <p:val>
                                            <p:strVal val="#ppt_w"/>
                                          </p:val>
                                        </p:tav>
                                      </p:tavLst>
                                    </p:anim>
                                    <p:anim calcmode="lin" valueType="num">
                                      <p:cBhvr>
                                        <p:cTn id="67" dur="500" fill="hold"/>
                                        <p:tgtEl>
                                          <p:spTgt spid="6">
                                            <p:graphicEl>
                                              <a:dgm id="{50B33EE7-36C1-411E-972C-0808C98365CD}"/>
                                            </p:graphicEl>
                                          </p:spTgt>
                                        </p:tgtEl>
                                        <p:attrNameLst>
                                          <p:attrName>ppt_h</p:attrName>
                                        </p:attrNameLst>
                                      </p:cBhvr>
                                      <p:tavLst>
                                        <p:tav tm="0">
                                          <p:val>
                                            <p:fltVal val="0"/>
                                          </p:val>
                                        </p:tav>
                                        <p:tav tm="100000">
                                          <p:val>
                                            <p:strVal val="#ppt_h"/>
                                          </p:val>
                                        </p:tav>
                                      </p:tavLst>
                                    </p:anim>
                                    <p:animEffect transition="in" filter="fade">
                                      <p:cBhvr>
                                        <p:cTn id="68" dur="500"/>
                                        <p:tgtEl>
                                          <p:spTgt spid="6">
                                            <p:graphicEl>
                                              <a:dgm id="{50B33EE7-36C1-411E-972C-0808C98365CD}"/>
                                            </p:graphicEl>
                                          </p:spTgt>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6">
                                            <p:graphicEl>
                                              <a:dgm id="{A4C4BBD4-71F0-4EAC-B98E-52CCCD65D13F}"/>
                                            </p:graphicEl>
                                          </p:spTgt>
                                        </p:tgtEl>
                                        <p:attrNameLst>
                                          <p:attrName>style.visibility</p:attrName>
                                        </p:attrNameLst>
                                      </p:cBhvr>
                                      <p:to>
                                        <p:strVal val="visible"/>
                                      </p:to>
                                    </p:set>
                                    <p:anim calcmode="lin" valueType="num">
                                      <p:cBhvr>
                                        <p:cTn id="71" dur="500" fill="hold"/>
                                        <p:tgtEl>
                                          <p:spTgt spid="6">
                                            <p:graphicEl>
                                              <a:dgm id="{A4C4BBD4-71F0-4EAC-B98E-52CCCD65D13F}"/>
                                            </p:graphicEl>
                                          </p:spTgt>
                                        </p:tgtEl>
                                        <p:attrNameLst>
                                          <p:attrName>ppt_w</p:attrName>
                                        </p:attrNameLst>
                                      </p:cBhvr>
                                      <p:tavLst>
                                        <p:tav tm="0">
                                          <p:val>
                                            <p:fltVal val="0"/>
                                          </p:val>
                                        </p:tav>
                                        <p:tav tm="100000">
                                          <p:val>
                                            <p:strVal val="#ppt_w"/>
                                          </p:val>
                                        </p:tav>
                                      </p:tavLst>
                                    </p:anim>
                                    <p:anim calcmode="lin" valueType="num">
                                      <p:cBhvr>
                                        <p:cTn id="72" dur="500" fill="hold"/>
                                        <p:tgtEl>
                                          <p:spTgt spid="6">
                                            <p:graphicEl>
                                              <a:dgm id="{A4C4BBD4-71F0-4EAC-B98E-52CCCD65D13F}"/>
                                            </p:graphicEl>
                                          </p:spTgt>
                                        </p:tgtEl>
                                        <p:attrNameLst>
                                          <p:attrName>ppt_h</p:attrName>
                                        </p:attrNameLst>
                                      </p:cBhvr>
                                      <p:tavLst>
                                        <p:tav tm="0">
                                          <p:val>
                                            <p:fltVal val="0"/>
                                          </p:val>
                                        </p:tav>
                                        <p:tav tm="100000">
                                          <p:val>
                                            <p:strVal val="#ppt_h"/>
                                          </p:val>
                                        </p:tav>
                                      </p:tavLst>
                                    </p:anim>
                                    <p:animEffect transition="in" filter="fade">
                                      <p:cBhvr>
                                        <p:cTn id="73" dur="500"/>
                                        <p:tgtEl>
                                          <p:spTgt spid="6">
                                            <p:graphicEl>
                                              <a:dgm id="{A4C4BBD4-71F0-4EAC-B98E-52CCCD65D1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3" grpId="0" build="p"/>
      <p:bldGraphic spid="6" grpId="0">
        <p:bldSub>
          <a:bldDgm bld="one"/>
        </p:bldSub>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Apex">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Lk2`1c Understanding.pptx" id="{9ABC9C84-7814-4AF8-B1A9-8BC7E36A7155}" vid="{EB71EA6A-7DA3-402F-9257-EA4252A4F3DA}"/>
    </a:ext>
  </a:extLst>
</a:theme>
</file>

<file path=ppt/theme/theme2.xml><?xml version="1.0" encoding="utf-8"?>
<a:theme xmlns:a="http://schemas.openxmlformats.org/drawingml/2006/main" name="Wood Typ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0.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1.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2.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3.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4.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5.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6.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7.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8.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19.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2.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20.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21.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22.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23.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24.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3.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4.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5.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6.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7.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8.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9.xml><?xml version="1.0" encoding="utf-8"?>
<a:themeOverride xmlns:a="http://schemas.openxmlformats.org/drawingml/2006/main">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docProps/app.xml><?xml version="1.0" encoding="utf-8"?>
<Properties xmlns="http://schemas.openxmlformats.org/officeDocument/2006/extended-properties" xmlns:vt="http://schemas.openxmlformats.org/officeDocument/2006/docPropsVTypes">
  <Template>Understanding</Template>
  <TotalTime>372</TotalTime>
  <Words>2565</Words>
  <Application>Microsoft Office PowerPoint</Application>
  <PresentationFormat>On-screen Show (16:9)</PresentationFormat>
  <Paragraphs>324</Paragraphs>
  <Slides>32</Slides>
  <Notes>24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Arial</vt:lpstr>
      <vt:lpstr>Calibri</vt:lpstr>
      <vt:lpstr>Candara</vt:lpstr>
      <vt:lpstr>Daniel</vt:lpstr>
      <vt:lpstr>Rockwell</vt:lpstr>
      <vt:lpstr>Rockwell Condensed</vt:lpstr>
      <vt:lpstr>Scott</vt:lpstr>
      <vt:lpstr>Shoguns Clan</vt:lpstr>
      <vt:lpstr>Times New Roman</vt:lpstr>
      <vt:lpstr>Wingdings</vt:lpstr>
      <vt:lpstr>Wingdings 2</vt:lpstr>
      <vt:lpstr>Wingdings 3</vt:lpstr>
      <vt:lpstr>Apex</vt:lpstr>
      <vt:lpstr>Wood Type</vt:lpstr>
      <vt:lpstr>oVERCOMING</vt:lpstr>
      <vt:lpstr>Christians should be the primary source of Love and Compassion in the world</vt:lpstr>
      <vt:lpstr>Christians should be the primary source of Love and Compassion in the world</vt:lpstr>
      <vt:lpstr>Christians should be the primary source of Love and Compassion in the world</vt:lpstr>
      <vt:lpstr>Christians should be the primary source of Love and Compassion in the world</vt:lpstr>
      <vt:lpstr>Christians should be the primary source of Love and Compassion in the world</vt:lpstr>
      <vt:lpstr>Christians should be the primary source of Love and Compassion in the world</vt:lpstr>
      <vt:lpstr>“Love Must Be Sincere”</vt:lpstr>
      <vt:lpstr>“Love Must Be Sincere”</vt:lpstr>
      <vt:lpstr>Christian Love in the World</vt:lpstr>
      <vt:lpstr>Christian Love in the World</vt:lpstr>
      <vt:lpstr>Christian Love in the World</vt:lpstr>
      <vt:lpstr>Christian Love in the World</vt:lpstr>
      <vt:lpstr>Christian Love in the World</vt:lpstr>
      <vt:lpstr>Christian Love in the World</vt:lpstr>
      <vt:lpstr>Christian Love in the World</vt:lpstr>
      <vt:lpstr>Christian Love in the World</vt:lpstr>
      <vt:lpstr>Christian Love in the World</vt:lpstr>
      <vt:lpstr>Christian Love in the World</vt:lpstr>
      <vt:lpstr>Christian Love in the World</vt:lpstr>
      <vt:lpstr>Christian Love in the World</vt:lpstr>
      <vt:lpstr>Christian Love in the World</vt:lpstr>
      <vt:lpstr>Christian Love in the World</vt:lpstr>
      <vt:lpstr>Overcoming Evil With Good Means:</vt:lpstr>
      <vt:lpstr>Overcoming</vt:lpstr>
      <vt:lpstr>Christian Love in the World</vt:lpstr>
      <vt:lpstr>When God’s Kingdom Conquers</vt:lpstr>
      <vt:lpstr>When God’s Kingdom Conquers</vt:lpstr>
      <vt:lpstr>When God’s Kingdom Conquers</vt:lpstr>
      <vt:lpstr>When God’s Kingdom Conquers</vt:lpstr>
      <vt:lpstr>When God’s Kingdom Conquers</vt:lpstr>
      <vt:lpstr>The “Olivette Discourse”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Shall Overcome</dc:title>
  <dc:creator>Keith McCallum</dc:creator>
  <cp:lastModifiedBy>Keith McCallum</cp:lastModifiedBy>
  <cp:revision>19</cp:revision>
  <cp:lastPrinted>1601-01-01T00:00:00Z</cp:lastPrinted>
  <dcterms:created xsi:type="dcterms:W3CDTF">2019-04-20T15:21:00Z</dcterms:created>
  <dcterms:modified xsi:type="dcterms:W3CDTF">2019-04-20T21:33:47Z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TC010690221033</vt:lpwstr>
  </property>
</Properties>
</file>